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sldIdLst>
    <p:sldId id="256" r:id="rId2"/>
    <p:sldId id="273" r:id="rId3"/>
    <p:sldId id="274" r:id="rId4"/>
    <p:sldId id="275" r:id="rId5"/>
    <p:sldId id="276" r:id="rId6"/>
    <p:sldId id="277" r:id="rId7"/>
    <p:sldId id="279" r:id="rId8"/>
    <p:sldId id="293" r:id="rId9"/>
    <p:sldId id="278" r:id="rId10"/>
    <p:sldId id="280" r:id="rId11"/>
    <p:sldId id="282" r:id="rId12"/>
    <p:sldId id="287" r:id="rId13"/>
    <p:sldId id="294" r:id="rId14"/>
    <p:sldId id="290" r:id="rId15"/>
    <p:sldId id="288" r:id="rId16"/>
    <p:sldId id="302" r:id="rId17"/>
    <p:sldId id="291" r:id="rId18"/>
    <p:sldId id="292" r:id="rId19"/>
  </p:sldIdLst>
  <p:sldSz cx="12192000" cy="6858000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4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636" autoAdjust="0"/>
    <p:restoredTop sz="94660"/>
  </p:normalViewPr>
  <p:slideViewPr>
    <p:cSldViewPr snapToGrid="0">
      <p:cViewPr varScale="1">
        <p:scale>
          <a:sx n="80" d="100"/>
          <a:sy n="80" d="100"/>
        </p:scale>
        <p:origin x="246" y="96"/>
      </p:cViewPr>
      <p:guideLst>
        <p:guide orient="horz" pos="2154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20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3922FB2-FAD0-49FA-83F2-FEE2DD41F6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A2A2321-6AC9-47F0-9DF7-B84EDB9AF5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EC6A3A2-83FD-4B14-AAD8-8F13BA966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2026-03-07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2E9769-3969-47F2-9298-82C2217355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0A6C319-BEE7-4F96-A7B1-A05F8BE49F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5616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D88D13B-0B7F-47ED-A9A8-3CE691A6A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9236479-AB74-4E29-A789-C7CA9CE038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91F5D30-D214-4B3E-AC85-DCD689564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2026-03-07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C52BB6E-9153-4665-A72E-C70E4EC61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DE95019-CAF7-45F2-8941-60547E5E4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968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5FD212A-2186-471B-A246-FE2ACBD8FC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A3D981C-C0F8-4FEE-A667-7D9426078C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8236AB2-F88B-44D1-81D7-C250C5F64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2026-03-07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B393FF6-0487-4753-9471-2B3ADEC78E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3385443-44D5-44DB-8479-5E457357B9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24729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112A99-AC69-4206-9231-2D8926451C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85B5850-57FC-4428-8BDD-A48B91EAE2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819361D-58FA-4678-B69E-5D55EE5788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F266FDD-BFD2-41E5-87E8-55C0ACD0F1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2026-03-07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204A2A2-D050-4A64-96E2-812BB42C7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C3F2DA0-BFDD-482C-9207-CE317FAF28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69364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829F85C-EC20-446E-9EA2-E8D6B863F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FCF735B-E78E-48B1-A138-63527E56D8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061EB5C-DCE0-4CE2-A36E-A4D67EBF6C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28B4189-3055-43B4-84B7-6709221D7F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5623173-6998-40E3-BDB0-B19750FAE6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1FFBB5A-5EA4-4545-A8CA-7311A7BFFB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2026-03-07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0204E3B0-57E9-4F40-902C-C04339863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7BB5D43-4AF0-4938-A130-65E25D486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08007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41D9D4-70A0-4983-A309-9E3C6F76A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1EE14B7-5830-4F22-9219-715FEF1F61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2026-03-07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D295EB8-DDE2-4021-84FD-917ADF630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53E994EE-C066-48CB-8994-471F3C8AA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7938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AF4BFDF-1B9B-43D8-A0F5-6538D2F3C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2026-03-07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A543CF3-DF00-4F1E-9D3F-94D54AB1B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AB97BB2-0D65-4A9B-B2F1-84EF85B8E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7076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0D0B16-794E-4904-8627-A19978509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8080DFC-66B9-48B5-BCBA-C0C59CB5C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328FEC4-4082-4920-AAE0-9B39781233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514C86B-D9E9-486E-A92F-0636F32F2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2026-03-07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8818BC7-B195-4C03-A0A6-24130A952B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7CC7726-15B4-47B9-B050-59BA6AA80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56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078A26-F0A0-404B-BE03-C5A1929BA9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DE524AFA-D420-4584-B910-62CE3BA17F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3AC28F2-2FC2-43D0-8BA3-37D7B548A5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7052243-A1C6-4A78-BECC-C611A79FC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2026-03-07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9EE32C7-9078-41C1-B576-966CCF98C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9D62AC1-A35F-4D2E-9086-0085EBF0C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1420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B11C425-723E-4203-9D15-543C86DBA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1CB9AD0-EFF3-4BE9-A570-226E1A2694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A90126B-8A8D-4955-8A9B-86FF6051E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2026-03-07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0B73D82-3FFD-4E63-8D37-B1D655281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23E105A3-B3F8-4092-A7E7-B23B7C9E17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1309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8FDDD892-D916-43ED-AC9B-13BD34BAB17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C7131E2-3C2F-4443-93C3-1CA9C4DE6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66C661C-67BE-48DF-80D7-D0D75CA1C8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39EAB-A579-49A7-82C5-FD24B1C5BAEC}" type="datetimeFigureOut">
              <a:rPr lang="ko-KR" altLang="en-US" smtClean="0"/>
              <a:pPr/>
              <a:t>2026-03-07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12F6BB6-DC8A-43A9-BF3D-6F96BB1A8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0E21D82-9247-462C-BB30-46DEADEF6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6071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FC69DEB-A106-4CC0-92E2-CC2BE4739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BD67FACB-4BEA-4F90-A9E9-18E01DCDF2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F94018D-4F27-4FB1-88E6-B8F20387AB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339EAB-A579-49A7-82C5-FD24B1C5BAEC}" type="datetimeFigureOut">
              <a:rPr lang="ko-KR" altLang="en-US" smtClean="0"/>
              <a:pPr/>
              <a:t>2026-03-07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3E852A6-4E76-4F0D-B7E4-C8BD75179C9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146C44A-FD8E-4093-AAC3-BBC4894228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B33501-1BF0-48B9-ADBD-6C2A2F0C71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554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microsoft.com/office/2007/relationships/media" Target="../media/media2.mp3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p3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야곱의 축복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7"/>
          <a:stretch>
            <a:fillRect/>
          </a:stretch>
        </p:blipFill>
        <p:spPr>
          <a:xfrm>
            <a:off x="11390244" y="235226"/>
            <a:ext cx="609600" cy="609600"/>
          </a:xfrm>
          <a:prstGeom prst="rect">
            <a:avLst/>
          </a:prstGeom>
        </p:spPr>
      </p:pic>
      <p:pic>
        <p:nvPicPr>
          <p:cNvPr id="4" name="야곱의 축복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 rotWithShape="1">
          <a:blip r:embed="rId7"/>
          <a:stretch>
            <a:fillRect/>
          </a:stretch>
        </p:blipFill>
        <p:spPr>
          <a:xfrm>
            <a:off x="11198087" y="235226"/>
            <a:ext cx="609600" cy="609600"/>
          </a:xfrm>
          <a:prstGeom prst="rect">
            <a:avLst/>
          </a:prstGeom>
        </p:spPr>
      </p:pic>
      <p:pic>
        <p:nvPicPr>
          <p:cNvPr id="2" name="Picture 3" descr="C:\Users\Ha\Desktop\PPT만든거\끝맺음.jpg"/>
          <p:cNvPicPr>
            <a:picLocks noChangeAspect="1" noChangeArrowheads="1"/>
          </p:cNvPicPr>
          <p:nvPr/>
        </p:nvPicPr>
        <p:blipFill rotWithShape="1">
          <a:blip r:embed="rId8"/>
          <a:srcRect/>
          <a:stretch>
            <a:fillRect/>
          </a:stretch>
        </p:blipFill>
        <p:spPr>
          <a:xfrm>
            <a:off x="-435429" y="-626301"/>
            <a:ext cx="13533483" cy="74843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26510" y="2406636"/>
            <a:ext cx="1146549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강인혁</a:t>
            </a:r>
            <a:r>
              <a:rPr lang="en-US" altLang="ko-K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, </a:t>
            </a:r>
            <a:r>
              <a:rPr lang="ko-KR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김문희 선교사님</a:t>
            </a:r>
            <a:r>
              <a:rPr lang="en-US" altLang="ko-K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(</a:t>
            </a:r>
            <a:r>
              <a:rPr lang="ko-KR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주찬양선교회</a:t>
            </a:r>
            <a:r>
              <a:rPr lang="en-US" altLang="ko-K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)</a:t>
            </a:r>
          </a:p>
          <a:p>
            <a:pPr algn="ctr">
              <a:defRPr/>
            </a:pPr>
            <a:endParaRPr lang="en-US" altLang="ko-KR" sz="2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ea typeface="서울들국화"/>
            </a:endParaRPr>
          </a:p>
          <a:p>
            <a:pPr algn="ctr">
              <a:defRPr/>
            </a:pPr>
            <a:r>
              <a:rPr lang="ko-KR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부산 </a:t>
            </a:r>
            <a:r>
              <a:rPr lang="ko-KR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나드림국제미션스쿨</a:t>
            </a:r>
            <a:r>
              <a:rPr lang="ko-KR" altLang="en-US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 </a:t>
            </a:r>
            <a:endParaRPr lang="en-US" altLang="ko-KR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ea typeface="서울들국화"/>
            </a:endParaRPr>
          </a:p>
          <a:p>
            <a:pPr algn="ctr">
              <a:defRPr/>
            </a:pPr>
            <a:r>
              <a:rPr lang="en-US" altLang="ko-K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“</a:t>
            </a:r>
            <a:r>
              <a:rPr lang="ko-KR" altLang="en-US" sz="40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워쉽음악캠프</a:t>
            </a:r>
            <a:r>
              <a:rPr lang="en-US" altLang="ko-KR" sz="4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”</a:t>
            </a:r>
          </a:p>
          <a:p>
            <a:pPr algn="ctr">
              <a:defRPr/>
            </a:pPr>
            <a:r>
              <a:rPr lang="en-US" altLang="ko-K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(2026</a:t>
            </a:r>
            <a:r>
              <a:rPr lang="ko-KR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년 </a:t>
            </a:r>
            <a:r>
              <a:rPr lang="en-US" altLang="ko-K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2</a:t>
            </a:r>
            <a:r>
              <a:rPr lang="ko-KR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월 </a:t>
            </a:r>
            <a:r>
              <a:rPr lang="en-US" altLang="ko-K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24~28</a:t>
            </a:r>
            <a:r>
              <a:rPr lang="ko-KR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일</a:t>
            </a:r>
            <a:r>
              <a:rPr lang="en-US" altLang="ko-KR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ea typeface="서울들국화"/>
              </a:rPr>
              <a:t>)</a:t>
            </a:r>
            <a:endParaRPr lang="ko-KR" altLang="en-US" sz="3600" b="1" dirty="0"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ea typeface="서울들국화"/>
            </a:endParaRPr>
          </a:p>
          <a:p>
            <a:pPr algn="ctr">
              <a:defRPr/>
            </a:pPr>
            <a:endParaRPr lang="en-US" altLang="ko-KR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ea typeface="서울들국화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c="http://schemas.openxmlformats.org/drawingml/2006/chart" xmlns:dgm="http://schemas.openxmlformats.org/drawingml/2006/diagram" xmlns:dsp="http://schemas.microsoft.com/office/drawing/2008/diagram">
      <p:transition xmlns:mc="http://schemas.openxmlformats.org/markup-compatibility/2006" xmlns:hp="http://schemas.haansoft.com/office/presentation/8.0" mc:Ignorable="hp" hp:hslDur="7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/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 numSld="999" showWhenStopped="0">
                <p:cTn id="12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18E6792-D232-27F2-EC56-677D76FF1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592C621C-9F17-8F9E-AE38-5BF090C706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55710" cy="6858000"/>
          </a:xfrm>
        </p:spPr>
      </p:pic>
    </p:spTree>
    <p:extLst>
      <p:ext uri="{BB962C8B-B14F-4D97-AF65-F5344CB8AC3E}">
        <p14:creationId xmlns:p14="http://schemas.microsoft.com/office/powerpoint/2010/main" val="23336952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54B772F-C698-D4A2-A1E1-2710FFEFC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220A0143-17C3-553D-9900-D997C8C2FA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800" y="-2286000"/>
            <a:ext cx="12496800" cy="9144000"/>
          </a:xfrm>
        </p:spPr>
      </p:pic>
    </p:spTree>
    <p:extLst>
      <p:ext uri="{BB962C8B-B14F-4D97-AF65-F5344CB8AC3E}">
        <p14:creationId xmlns:p14="http://schemas.microsoft.com/office/powerpoint/2010/main" val="3338843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E51C3D9-7E7A-4E82-B1E8-538341DA6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44FDA7F4-5530-2EE7-1508-AC05857E13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88458"/>
            <a:ext cx="12192000" cy="8846457"/>
          </a:xfrm>
        </p:spPr>
      </p:pic>
    </p:spTree>
    <p:extLst>
      <p:ext uri="{BB962C8B-B14F-4D97-AF65-F5344CB8AC3E}">
        <p14:creationId xmlns:p14="http://schemas.microsoft.com/office/powerpoint/2010/main" val="32042117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CBEE2A-6540-E8C1-2970-1B786075B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943F0FB6-C831-AC18-AC8A-C03C786F4B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86000"/>
            <a:ext cx="12192000" cy="9144000"/>
          </a:xfrm>
        </p:spPr>
      </p:pic>
    </p:spTree>
    <p:extLst>
      <p:ext uri="{BB962C8B-B14F-4D97-AF65-F5344CB8AC3E}">
        <p14:creationId xmlns:p14="http://schemas.microsoft.com/office/powerpoint/2010/main" val="1926139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4120909-2D12-C0F8-DD91-92CEFDAE57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3614B1F2-A5F2-8E55-549F-C16EAE4344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460343"/>
          </a:xfrm>
        </p:spPr>
      </p:pic>
    </p:spTree>
    <p:extLst>
      <p:ext uri="{BB962C8B-B14F-4D97-AF65-F5344CB8AC3E}">
        <p14:creationId xmlns:p14="http://schemas.microsoft.com/office/powerpoint/2010/main" val="39448825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9C353D-1E67-3371-45B6-A21E6EE2B4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E38BC4BD-C961-72D3-B31C-604658A325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09600"/>
            <a:ext cx="12192000" cy="8610600"/>
          </a:xfrm>
        </p:spPr>
      </p:pic>
    </p:spTree>
    <p:extLst>
      <p:ext uri="{BB962C8B-B14F-4D97-AF65-F5344CB8AC3E}">
        <p14:creationId xmlns:p14="http://schemas.microsoft.com/office/powerpoint/2010/main" val="11623634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912D7D-26C6-CC5C-10FC-1973A2D75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4201856B-D0A4-99F2-9389-0F093EFCBB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9314" y="-1143000"/>
            <a:ext cx="12511314" cy="9144000"/>
          </a:xfrm>
        </p:spPr>
      </p:pic>
    </p:spTree>
    <p:extLst>
      <p:ext uri="{BB962C8B-B14F-4D97-AF65-F5344CB8AC3E}">
        <p14:creationId xmlns:p14="http://schemas.microsoft.com/office/powerpoint/2010/main" val="29255668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C8C0784-7607-71EF-3F58-A6086C5EC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751A2017-0641-E9ED-A4E5-F52658AF2C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886" y="0"/>
            <a:ext cx="6074227" cy="8098971"/>
          </a:xfrm>
        </p:spPr>
      </p:pic>
    </p:spTree>
    <p:extLst>
      <p:ext uri="{BB962C8B-B14F-4D97-AF65-F5344CB8AC3E}">
        <p14:creationId xmlns:p14="http://schemas.microsoft.com/office/powerpoint/2010/main" val="11255127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7AC387-DFAB-6CDD-D9D4-2AFA5C836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B04BE0D-4923-B59C-FEC4-C183779C86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0332615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B0EA729-011B-D6FA-198C-BACD532B2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C6B698CA-B001-73A1-E062-D1C5589BDA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4650255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ED7386-4ED6-A4F0-D985-5B2F1EBA0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EFF23189-6ADF-FFE8-6963-2A3C4E676D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9485" y="0"/>
            <a:ext cx="9173029" cy="6879772"/>
          </a:xfrm>
        </p:spPr>
      </p:pic>
    </p:spTree>
    <p:extLst>
      <p:ext uri="{BB962C8B-B14F-4D97-AF65-F5344CB8AC3E}">
        <p14:creationId xmlns:p14="http://schemas.microsoft.com/office/powerpoint/2010/main" val="24162566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84039B-3F28-2370-6C6D-7ADD5E5A4B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2CF7E272-45DD-9DE0-5079-B3B5E20C59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3495" y="-1099458"/>
            <a:ext cx="6465010" cy="8620015"/>
          </a:xfrm>
        </p:spPr>
      </p:pic>
    </p:spTree>
    <p:extLst>
      <p:ext uri="{BB962C8B-B14F-4D97-AF65-F5344CB8AC3E}">
        <p14:creationId xmlns:p14="http://schemas.microsoft.com/office/powerpoint/2010/main" val="15690602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C03CCF-F421-F770-CF85-1D2FCF14CE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71096831-BED7-A9EC-5655-5C6FE4FD4D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82057"/>
            <a:ext cx="12192000" cy="9144000"/>
          </a:xfrm>
        </p:spPr>
      </p:pic>
    </p:spTree>
    <p:extLst>
      <p:ext uri="{BB962C8B-B14F-4D97-AF65-F5344CB8AC3E}">
        <p14:creationId xmlns:p14="http://schemas.microsoft.com/office/powerpoint/2010/main" val="12546876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D394D2-C611-CBB5-ACBD-A9991FCCE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D248C641-D4E7-51AE-3A09-0DA36A4C98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905" y="-957944"/>
            <a:ext cx="6319867" cy="8426491"/>
          </a:xfrm>
        </p:spPr>
      </p:pic>
    </p:spTree>
    <p:extLst>
      <p:ext uri="{BB962C8B-B14F-4D97-AF65-F5344CB8AC3E}">
        <p14:creationId xmlns:p14="http://schemas.microsoft.com/office/powerpoint/2010/main" val="16497517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B4A53C-3FAE-0017-2226-8244A75AC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C3CA717C-7D12-357E-8445-E5233A0210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04776"/>
            <a:ext cx="12378267" cy="6962775"/>
          </a:xfrm>
        </p:spPr>
      </p:pic>
    </p:spTree>
    <p:extLst>
      <p:ext uri="{BB962C8B-B14F-4D97-AF65-F5344CB8AC3E}">
        <p14:creationId xmlns:p14="http://schemas.microsoft.com/office/powerpoint/2010/main" val="27831630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0DCCF46-6651-6F12-2D54-9BD4CC9F4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F989D5A4-C4F3-2891-D821-BAA99F3FD0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7982" y="-1727200"/>
            <a:ext cx="6804989" cy="9073320"/>
          </a:xfrm>
        </p:spPr>
      </p:pic>
    </p:spTree>
    <p:extLst>
      <p:ext uri="{BB962C8B-B14F-4D97-AF65-F5344CB8AC3E}">
        <p14:creationId xmlns:p14="http://schemas.microsoft.com/office/powerpoint/2010/main" val="13023307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D9F93C-509D-B528-8046-9F0A6F113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175C2CB6-90BE-1100-F6C2-C2F2E0B7A9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076" y="-2710280"/>
            <a:ext cx="7176209" cy="9568280"/>
          </a:xfrm>
        </p:spPr>
      </p:pic>
    </p:spTree>
    <p:extLst>
      <p:ext uri="{BB962C8B-B14F-4D97-AF65-F5344CB8AC3E}">
        <p14:creationId xmlns:p14="http://schemas.microsoft.com/office/powerpoint/2010/main" val="16064813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20</Words>
  <Application>Microsoft Office PowerPoint</Application>
  <PresentationFormat>와이드스크린</PresentationFormat>
  <Paragraphs>5</Paragraphs>
  <Slides>18</Slides>
  <Notes>0</Notes>
  <HiddenSlides>0</HiddenSlides>
  <MMClips>2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22" baseType="lpstr">
      <vt:lpstr>맑은 고딕</vt:lpstr>
      <vt:lpstr>서울들국화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 규희</dc:creator>
  <cp:lastModifiedBy>Sherry Mcconnell</cp:lastModifiedBy>
  <cp:revision>70</cp:revision>
  <dcterms:created xsi:type="dcterms:W3CDTF">2021-06-19T06:36:23Z</dcterms:created>
  <dcterms:modified xsi:type="dcterms:W3CDTF">2026-03-07T04:54:01Z</dcterms:modified>
  <cp:version/>
</cp:coreProperties>
</file>