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431" r:id="rId3"/>
    <p:sldId id="437" r:id="rId4"/>
    <p:sldId id="424" r:id="rId5"/>
    <p:sldId id="356" r:id="rId6"/>
    <p:sldId id="357" r:id="rId7"/>
    <p:sldId id="358" r:id="rId8"/>
    <p:sldId id="359" r:id="rId9"/>
    <p:sldId id="360" r:id="rId10"/>
    <p:sldId id="361" r:id="rId11"/>
    <p:sldId id="303" r:id="rId12"/>
    <p:sldId id="362" r:id="rId13"/>
    <p:sldId id="301" r:id="rId14"/>
    <p:sldId id="302" r:id="rId15"/>
    <p:sldId id="299" r:id="rId16"/>
    <p:sldId id="300" r:id="rId17"/>
    <p:sldId id="432" r:id="rId18"/>
    <p:sldId id="438" r:id="rId19"/>
    <p:sldId id="313" r:id="rId20"/>
    <p:sldId id="323" r:id="rId21"/>
    <p:sldId id="333" r:id="rId22"/>
    <p:sldId id="343" r:id="rId23"/>
    <p:sldId id="344" r:id="rId24"/>
    <p:sldId id="345" r:id="rId25"/>
    <p:sldId id="346" r:id="rId26"/>
    <p:sldId id="347" r:id="rId27"/>
    <p:sldId id="348" r:id="rId28"/>
    <p:sldId id="349" r:id="rId29"/>
    <p:sldId id="350" r:id="rId3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36" autoAdjust="0"/>
    <p:restoredTop sz="94660"/>
  </p:normalViewPr>
  <p:slideViewPr>
    <p:cSldViewPr snapToGrid="0">
      <p:cViewPr varScale="1">
        <p:scale>
          <a:sx n="79" d="100"/>
          <a:sy n="79" d="100"/>
        </p:scale>
        <p:origin x="27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922FB2-FAD0-49FA-83F2-FEE2DD41F6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A2A2321-6AC9-47F0-9DF7-B84EDB9AF5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C6A3A2-83FD-4B14-AAD8-8F13BA966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2E9769-3969-47F2-9298-82C221735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A6C319-BEE7-4F96-A7B1-A05F8BE49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5616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88D13B-0B7F-47ED-A9A8-3CE691A6A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236479-AB74-4E29-A789-C7CA9CE03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1F5D30-D214-4B3E-AC85-DCD689564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52BB6E-9153-4665-A72E-C70E4EC6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E95019-CAF7-45F2-8941-60547E5E4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68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FD212A-2186-471B-A246-FE2ACBD8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A3D981C-C0F8-4FEE-A667-7D9426078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236AB2-F88B-44D1-81D7-C250C5F64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393FF6-0487-4753-9471-2B3ADEC78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385443-44D5-44DB-8479-5E457357B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47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112A99-AC69-4206-9231-2D8926451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85B5850-57FC-4428-8BDD-A48B91EAE2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819361D-58FA-4678-B69E-5D55EE5788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F266FDD-BFD2-41E5-87E8-55C0ACD0F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4A2A2-D050-4A64-96E2-812BB42C7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C3F2DA0-BFDD-482C-9207-CE317FAF2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936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29F85C-EC20-446E-9EA2-E8D6B863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CF735B-E78E-48B1-A138-63527E56D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61EB5C-DCE0-4CE2-A36E-A4D67EBF6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28B4189-3055-43B4-84B7-6709221D7F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5623173-6998-40E3-BDB0-B19750FAE6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1FFBB5A-5EA4-4545-A8CA-7311A7BFF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204E3B0-57E9-4F40-902C-C04339863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7BB5D43-4AF0-4938-A130-65E25D486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80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41D9D4-70A0-4983-A309-9E3C6F76A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1EE14B7-5830-4F22-9219-715FEF1F6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D295EB8-DDE2-4021-84FD-917ADF630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3E994EE-C066-48CB-8994-471F3C8AA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93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AF4BFDF-1B9B-43D8-A0F5-6538D2F3C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A543CF3-DF00-4F1E-9D3F-94D54AB1B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AB97BB2-0D65-4A9B-B2F1-84EF85B8E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076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0D0B16-794E-4904-8627-A19978509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080DFC-66B9-48B5-BCBA-C0C59CB5C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328FEC4-4082-4920-AAE0-9B39781233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514C86B-D9E9-486E-A92F-0636F32F2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8818BC7-B195-4C03-A0A6-24130A952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CC7726-15B4-47B9-B050-59BA6AA80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078A26-F0A0-404B-BE03-C5A1929BA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E524AFA-D420-4584-B910-62CE3BA17F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AC28F2-2FC2-43D0-8BA3-37D7B548A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052243-A1C6-4A78-BECC-C611A79FC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9EE32C7-9078-41C1-B576-966CCF98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9D62AC1-A35F-4D2E-9086-0085EBF0C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420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11C425-723E-4203-9D15-543C86DBA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CB9AD0-EFF3-4BE9-A570-226E1A2694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90126B-8A8D-4955-8A9B-86FF6051E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B73D82-3FFD-4E63-8D37-B1D655281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E105A3-B3F8-4092-A7E7-B23B7C9E1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1309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FDDD892-D916-43ED-AC9B-13BD34BAB1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C7131E2-3C2F-4443-93C3-1CA9C4DE6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6C661C-67BE-48DF-80D7-D0D75CA1C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2F6BB6-DC8A-43A9-BF3D-6F96BB1A8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E21D82-9247-462C-BB30-46DEADEF6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071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FC69DEB-A106-4CC0-92E2-CC2BE4739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67FACB-4BEA-4F90-A9E9-18E01DCDF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94018D-4F27-4FB1-88E6-B8F20387AB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39EAB-A579-49A7-82C5-FD24B1C5BAEC}" type="datetimeFigureOut">
              <a:rPr lang="ko-KR" altLang="en-US" smtClean="0"/>
              <a:pPr/>
              <a:t>2024-12-28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E852A6-4E76-4F0D-B7E4-C8BD75179C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146C44A-FD8E-4093-AAC3-BBC4894228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554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2.jpeg"/><Relationship Id="rId10" Type="http://schemas.openxmlformats.org/officeDocument/2006/relationships/image" Target="../media/image6.png"/><Relationship Id="rId4" Type="http://schemas.openxmlformats.org/officeDocument/2006/relationships/image" Target="../media/image1.jpeg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Ha\Desktop\PPT만든거\끝맺음.jpg">
            <a:extLst>
              <a:ext uri="{FF2B5EF4-FFF2-40B4-BE49-F238E27FC236}">
                <a16:creationId xmlns:a16="http://schemas.microsoft.com/office/drawing/2014/main" id="{F028E8B7-78CF-4436-86A3-9080F3E59E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t="58566"/>
          <a:stretch/>
        </p:blipFill>
        <p:spPr bwMode="auto">
          <a:xfrm>
            <a:off x="0" y="2863995"/>
            <a:ext cx="12192000" cy="3994005"/>
          </a:xfrm>
          <a:prstGeom prst="rect">
            <a:avLst/>
          </a:prstGeom>
          <a:noFill/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6823093-7BDE-4517-8573-815078B9BED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60949"/>
          <a:stretch/>
        </p:blipFill>
        <p:spPr>
          <a:xfrm>
            <a:off x="1" y="-1"/>
            <a:ext cx="12192000" cy="110490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6F161D3-ABE9-4C2B-9CF1-3B400A4393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1703" y="1104900"/>
            <a:ext cx="5450296" cy="174970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AF38EE4-D822-446A-BFCC-A9D508555A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724" b="91057" l="1592" r="97004">
                        <a14:foregroundMark x1="10393" y1="54472" x2="10393" y2="54472"/>
                        <a14:foregroundMark x1="4963" y1="59756" x2="4963" y2="59756"/>
                        <a14:foregroundMark x1="5524" y1="40244" x2="5524" y2="40244"/>
                        <a14:foregroundMark x1="4120" y1="26829" x2="4120" y2="26829"/>
                        <a14:foregroundMark x1="5337" y1="22358" x2="5337" y2="22358"/>
                        <a14:foregroundMark x1="6086" y1="33333" x2="6086" y2="33333"/>
                        <a14:foregroundMark x1="13109" y1="22358" x2="13109" y2="22358"/>
                        <a14:foregroundMark x1="12921" y1="34959" x2="12921" y2="34959"/>
                        <a14:foregroundMark x1="3184" y1="58130" x2="3184" y2="58130"/>
                        <a14:foregroundMark x1="2247" y1="30081" x2="2247" y2="30081"/>
                        <a14:foregroundMark x1="12547" y1="8130" x2="12547" y2="8130"/>
                        <a14:foregroundMark x1="94101" y1="47154" x2="94101" y2="47154"/>
                        <a14:foregroundMark x1="97191" y1="57317" x2="97191" y2="57317"/>
                        <a14:foregroundMark x1="85487" y1="23984" x2="85487" y2="23984"/>
                        <a14:foregroundMark x1="79026" y1="23171" x2="79026" y2="23171"/>
                        <a14:foregroundMark x1="29307" y1="91057" x2="29307" y2="91057"/>
                        <a14:foregroundMark x1="89232" y1="91057" x2="89232" y2="91057"/>
                        <a14:foregroundMark x1="1592" y1="53659" x2="1592" y2="53659"/>
                        <a14:foregroundMark x1="1592" y1="26829" x2="1592" y2="268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0454" y="1095509"/>
            <a:ext cx="6511092" cy="14997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BBEA71-C49A-470D-A803-DCA1BDA1A05E}"/>
              </a:ext>
            </a:extLst>
          </p:cNvPr>
          <p:cNvSpPr txBox="1"/>
          <p:nvPr/>
        </p:nvSpPr>
        <p:spPr>
          <a:xfrm>
            <a:off x="3388367" y="1595031"/>
            <a:ext cx="54152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캄선교회</a:t>
            </a:r>
            <a:r>
              <a:rPr kumimoji="0" lang="ko-KR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 성탄절 행사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E5586E-F341-4FBE-8F00-14CF1C2FC8D4}"/>
              </a:ext>
            </a:extLst>
          </p:cNvPr>
          <p:cNvSpPr txBox="1"/>
          <p:nvPr/>
        </p:nvSpPr>
        <p:spPr>
          <a:xfrm>
            <a:off x="3865260" y="4282421"/>
            <a:ext cx="44614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1" i="0" u="none" strike="noStrike" kern="1200" cap="none" spc="0" normalizeH="0" baseline="0" noProof="0" dirty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Merry Christmas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캄보디아 성탄절 예배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30F4C5D-67C9-4ADD-85BD-782ACB94F6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" y="2595255"/>
            <a:ext cx="4272136" cy="427213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81FF956-F837-4AAD-BA70-EC1F0078003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259" y="2286037"/>
            <a:ext cx="4461479" cy="159869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F0B18FCE-36A7-4828-801D-1D9F47FC69D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6791" y="3085385"/>
            <a:ext cx="1385155" cy="1385155"/>
          </a:xfrm>
          <a:prstGeom prst="rect">
            <a:avLst/>
          </a:prstGeom>
        </p:spPr>
      </p:pic>
      <p:pic>
        <p:nvPicPr>
          <p:cNvPr id="21" name="야곱의 축복">
            <a:hlinkClick r:id="" action="ppaction://media"/>
            <a:extLst>
              <a:ext uri="{FF2B5EF4-FFF2-40B4-BE49-F238E27FC236}">
                <a16:creationId xmlns:a16="http://schemas.microsoft.com/office/drawing/2014/main" id="{C02F4486-C1C6-4D17-8902-BB18A773BD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0842" y="5948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17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Ha\Desktop\PPT만든거\끝맺음.jpg">
            <a:extLst>
              <a:ext uri="{FF2B5EF4-FFF2-40B4-BE49-F238E27FC236}">
                <a16:creationId xmlns:a16="http://schemas.microsoft.com/office/drawing/2014/main" id="{F028E8B7-78CF-4436-86A3-9080F3E59E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t="58566"/>
          <a:stretch/>
        </p:blipFill>
        <p:spPr bwMode="auto">
          <a:xfrm>
            <a:off x="0" y="2863995"/>
            <a:ext cx="12192000" cy="3994005"/>
          </a:xfrm>
          <a:prstGeom prst="rect">
            <a:avLst/>
          </a:prstGeom>
          <a:noFill/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6F161D3-ABE9-4C2B-9CF1-3B400A439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1003" y="797901"/>
            <a:ext cx="5450296" cy="174970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6823093-7BDE-4517-8573-815078B9BED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60949"/>
          <a:stretch/>
        </p:blipFill>
        <p:spPr>
          <a:xfrm>
            <a:off x="1" y="-1"/>
            <a:ext cx="12192000" cy="110490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AF38EE4-D822-446A-BFCC-A9D508555A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724" b="91057" l="1592" r="97004">
                        <a14:foregroundMark x1="10393" y1="54472" x2="10393" y2="54472"/>
                        <a14:foregroundMark x1="4963" y1="59756" x2="4963" y2="59756"/>
                        <a14:foregroundMark x1="5524" y1="40244" x2="5524" y2="40244"/>
                        <a14:foregroundMark x1="4120" y1="26829" x2="4120" y2="26829"/>
                        <a14:foregroundMark x1="5337" y1="22358" x2="5337" y2="22358"/>
                        <a14:foregroundMark x1="6086" y1="33333" x2="6086" y2="33333"/>
                        <a14:foregroundMark x1="13109" y1="22358" x2="13109" y2="22358"/>
                        <a14:foregroundMark x1="12921" y1="34959" x2="12921" y2="34959"/>
                        <a14:foregroundMark x1="3184" y1="58130" x2="3184" y2="58130"/>
                        <a14:foregroundMark x1="2247" y1="30081" x2="2247" y2="30081"/>
                        <a14:foregroundMark x1="12547" y1="8130" x2="12547" y2="8130"/>
                        <a14:foregroundMark x1="94101" y1="47154" x2="94101" y2="47154"/>
                        <a14:foregroundMark x1="97191" y1="57317" x2="97191" y2="57317"/>
                        <a14:foregroundMark x1="85487" y1="23984" x2="85487" y2="23984"/>
                        <a14:foregroundMark x1="79026" y1="23171" x2="79026" y2="23171"/>
                        <a14:foregroundMark x1="29307" y1="91057" x2="29307" y2="91057"/>
                        <a14:foregroundMark x1="89232" y1="91057" x2="89232" y2="91057"/>
                        <a14:foregroundMark x1="1592" y1="53659" x2="1592" y2="53659"/>
                        <a14:foregroundMark x1="1592" y1="26829" x2="1592" y2="268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0701" y="1420296"/>
            <a:ext cx="11161937" cy="25710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BBEA71-C49A-470D-A803-DCA1BDA1A05E}"/>
              </a:ext>
            </a:extLst>
          </p:cNvPr>
          <p:cNvSpPr txBox="1"/>
          <p:nvPr/>
        </p:nvSpPr>
        <p:spPr>
          <a:xfrm>
            <a:off x="3109413" y="2052771"/>
            <a:ext cx="62231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서울들국화" panose="02030600000101010101" pitchFamily="18" charset="-127"/>
              </a:rPr>
              <a:t>코끙지역</a:t>
            </a:r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서울들국화" panose="02030600000101010101" pitchFamily="18" charset="-127"/>
              </a:rPr>
              <a:t> 총괄 사역자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 </a:t>
            </a: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서울들국화" panose="02030600000101010101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이종보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 </a:t>
            </a:r>
            <a: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&amp; 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정경희 선교사</a:t>
            </a: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서울들국화" panose="02030600000101010101" pitchFamily="18" charset="-127"/>
              <a:cs typeface="+mn-cs"/>
            </a:endParaRPr>
          </a:p>
          <a:p>
            <a:pPr lvl="0" algn="ctr"/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서울들국화" panose="02030600000101010101" pitchFamily="18" charset="-127"/>
              </a:rPr>
              <a:t>현지인 총괄 사역자</a:t>
            </a:r>
            <a: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: </a:t>
            </a:r>
            <a:r>
              <a:rPr kumimoji="0" lang="ko-KR" alt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반니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 목사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C73903C-B35B-4A0C-AD8F-67DDF9D00AA0}"/>
              </a:ext>
            </a:extLst>
          </p:cNvPr>
          <p:cNvSpPr/>
          <p:nvPr/>
        </p:nvSpPr>
        <p:spPr>
          <a:xfrm>
            <a:off x="1648299" y="2219940"/>
            <a:ext cx="113364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II.</a:t>
            </a:r>
          </a:p>
        </p:txBody>
      </p:sp>
    </p:spTree>
    <p:extLst>
      <p:ext uri="{BB962C8B-B14F-4D97-AF65-F5344CB8AC3E}">
        <p14:creationId xmlns:p14="http://schemas.microsoft.com/office/powerpoint/2010/main" val="253916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Ha\Desktop\PPT만든거\끝맺음.jpg">
            <a:extLst>
              <a:ext uri="{FF2B5EF4-FFF2-40B4-BE49-F238E27FC236}">
                <a16:creationId xmlns:a16="http://schemas.microsoft.com/office/drawing/2014/main" id="{F028E8B7-78CF-4436-86A3-9080F3E59E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t="58566"/>
          <a:stretch/>
        </p:blipFill>
        <p:spPr bwMode="auto">
          <a:xfrm>
            <a:off x="0" y="2863995"/>
            <a:ext cx="12192000" cy="3994005"/>
          </a:xfrm>
          <a:prstGeom prst="rect">
            <a:avLst/>
          </a:prstGeom>
          <a:noFill/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6F161D3-ABE9-4C2B-9CF1-3B400A439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1003" y="797901"/>
            <a:ext cx="5450296" cy="174970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6823093-7BDE-4517-8573-815078B9BED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60949"/>
          <a:stretch/>
        </p:blipFill>
        <p:spPr>
          <a:xfrm>
            <a:off x="1" y="-1"/>
            <a:ext cx="12192000" cy="11049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D434BA-A79A-4860-97C9-9F6917E22C1D}"/>
              </a:ext>
            </a:extLst>
          </p:cNvPr>
          <p:cNvSpPr txBox="1"/>
          <p:nvPr/>
        </p:nvSpPr>
        <p:spPr>
          <a:xfrm>
            <a:off x="1740850" y="3040671"/>
            <a:ext cx="8960305" cy="31700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① 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태평양문교회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태잉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전도사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② 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짠이음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금밭양문교회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반니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목사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	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③ 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벙가야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감동교회 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예수아 목사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④ 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새땅교회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시내 전도사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			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⑤ 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오싸움교회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/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개척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4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/ 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건축 준비중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48D6A36-990B-4B38-A042-EECF159B1B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724" b="91057" l="1592" r="97004">
                        <a14:foregroundMark x1="10393" y1="54472" x2="10393" y2="54472"/>
                        <a14:foregroundMark x1="4963" y1="59756" x2="4963" y2="59756"/>
                        <a14:foregroundMark x1="5524" y1="40244" x2="5524" y2="40244"/>
                        <a14:foregroundMark x1="4120" y1="26829" x2="4120" y2="26829"/>
                        <a14:foregroundMark x1="5337" y1="22358" x2="5337" y2="22358"/>
                        <a14:foregroundMark x1="6086" y1="33333" x2="6086" y2="33333"/>
                        <a14:foregroundMark x1="13109" y1="22358" x2="13109" y2="22358"/>
                        <a14:foregroundMark x1="12921" y1="34959" x2="12921" y2="34959"/>
                        <a14:foregroundMark x1="3184" y1="58130" x2="3184" y2="58130"/>
                        <a14:foregroundMark x1="2247" y1="30081" x2="2247" y2="30081"/>
                        <a14:foregroundMark x1="12547" y1="8130" x2="12547" y2="8130"/>
                        <a14:foregroundMark x1="94101" y1="47154" x2="94101" y2="47154"/>
                        <a14:foregroundMark x1="97191" y1="57317" x2="97191" y2="57317"/>
                        <a14:foregroundMark x1="85487" y1="23984" x2="85487" y2="23984"/>
                        <a14:foregroundMark x1="79026" y1="23171" x2="79026" y2="23171"/>
                        <a14:foregroundMark x1="29307" y1="91057" x2="29307" y2="91057"/>
                        <a14:foregroundMark x1="89232" y1="91057" x2="89232" y2="91057"/>
                        <a14:foregroundMark x1="1592" y1="53659" x2="1592" y2="53659"/>
                        <a14:foregroundMark x1="1592" y1="26829" x2="1592" y2="268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94581" y="481511"/>
            <a:ext cx="8202838" cy="188941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5D7554-9186-4A29-A946-DCD6D9875D31}"/>
              </a:ext>
            </a:extLst>
          </p:cNvPr>
          <p:cNvSpPr txBox="1"/>
          <p:nvPr/>
        </p:nvSpPr>
        <p:spPr>
          <a:xfrm>
            <a:off x="3388367" y="1166708"/>
            <a:ext cx="54152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코끙지역</a:t>
            </a:r>
            <a:r>
              <a:rPr kumimoji="0" lang="ko-KR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 목회자 담임</a:t>
            </a:r>
          </a:p>
        </p:txBody>
      </p:sp>
    </p:spTree>
    <p:extLst>
      <p:ext uri="{BB962C8B-B14F-4D97-AF65-F5344CB8AC3E}">
        <p14:creationId xmlns:p14="http://schemas.microsoft.com/office/powerpoint/2010/main" val="376430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Ha\Desktop\PPT만든거\끝맺음.jpg">
            <a:extLst>
              <a:ext uri="{FF2B5EF4-FFF2-40B4-BE49-F238E27FC236}">
                <a16:creationId xmlns:a16="http://schemas.microsoft.com/office/drawing/2014/main" id="{F028E8B7-78CF-4436-86A3-9080F3E59E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t="58566"/>
          <a:stretch/>
        </p:blipFill>
        <p:spPr bwMode="auto">
          <a:xfrm>
            <a:off x="0" y="2863995"/>
            <a:ext cx="12192000" cy="3994005"/>
          </a:xfrm>
          <a:prstGeom prst="rect">
            <a:avLst/>
          </a:prstGeom>
          <a:noFill/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6823093-7BDE-4517-8573-815078B9BED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0949"/>
          <a:stretch/>
        </p:blipFill>
        <p:spPr>
          <a:xfrm>
            <a:off x="1" y="-1"/>
            <a:ext cx="12192000" cy="110490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6F161D3-ABE9-4C2B-9CF1-3B400A4393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1703" y="1104900"/>
            <a:ext cx="5450296" cy="174970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AF38EE4-D822-446A-BFCC-A9D508555A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724" b="91057" l="1592" r="97004">
                        <a14:foregroundMark x1="10393" y1="54472" x2="10393" y2="54472"/>
                        <a14:foregroundMark x1="4963" y1="59756" x2="4963" y2="59756"/>
                        <a14:foregroundMark x1="5524" y1="40244" x2="5524" y2="40244"/>
                        <a14:foregroundMark x1="4120" y1="26829" x2="4120" y2="26829"/>
                        <a14:foregroundMark x1="5337" y1="22358" x2="5337" y2="22358"/>
                        <a14:foregroundMark x1="6086" y1="33333" x2="6086" y2="33333"/>
                        <a14:foregroundMark x1="13109" y1="22358" x2="13109" y2="22358"/>
                        <a14:foregroundMark x1="12921" y1="34959" x2="12921" y2="34959"/>
                        <a14:foregroundMark x1="3184" y1="58130" x2="3184" y2="58130"/>
                        <a14:foregroundMark x1="2247" y1="30081" x2="2247" y2="30081"/>
                        <a14:foregroundMark x1="12547" y1="8130" x2="12547" y2="8130"/>
                        <a14:foregroundMark x1="94101" y1="47154" x2="94101" y2="47154"/>
                        <a14:foregroundMark x1="97191" y1="57317" x2="97191" y2="57317"/>
                        <a14:foregroundMark x1="85487" y1="23984" x2="85487" y2="23984"/>
                        <a14:foregroundMark x1="79026" y1="23171" x2="79026" y2="23171"/>
                        <a14:foregroundMark x1="29307" y1="91057" x2="29307" y2="91057"/>
                        <a14:foregroundMark x1="89232" y1="91057" x2="89232" y2="91057"/>
                        <a14:foregroundMark x1="1592" y1="53659" x2="1592" y2="53659"/>
                        <a14:foregroundMark x1="1592" y1="26829" x2="1592" y2="268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0454" y="1095509"/>
            <a:ext cx="6511092" cy="149974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30F4C5D-67C9-4ADD-85BD-782ACB94F6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" y="2595255"/>
            <a:ext cx="4272136" cy="427213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81FF956-F837-4AAD-BA70-EC1F0078003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258" y="2863995"/>
            <a:ext cx="4461479" cy="159869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F0B18FCE-36A7-4828-801D-1D9F47FC69D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6791" y="3085385"/>
            <a:ext cx="1385155" cy="138515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00FB6BA-6E2F-4914-8C0D-893A1DA6EAC7}"/>
              </a:ext>
            </a:extLst>
          </p:cNvPr>
          <p:cNvSpPr txBox="1"/>
          <p:nvPr/>
        </p:nvSpPr>
        <p:spPr>
          <a:xfrm>
            <a:off x="3020475" y="1595031"/>
            <a:ext cx="6151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 </a:t>
            </a:r>
            <a:r>
              <a:rPr kumimoji="0" lang="ko-KR" alt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코끙지역</a:t>
            </a:r>
            <a:r>
              <a:rPr kumimoji="0" lang="ko-KR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 연합 성탄예배</a:t>
            </a:r>
          </a:p>
        </p:txBody>
      </p:sp>
    </p:spTree>
    <p:extLst>
      <p:ext uri="{BB962C8B-B14F-4D97-AF65-F5344CB8AC3E}">
        <p14:creationId xmlns:p14="http://schemas.microsoft.com/office/powerpoint/2010/main" val="347173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7281D59-E92F-458F-B848-C9D412FFF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65" y="0"/>
            <a:ext cx="51435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8544A8-B586-443A-ABDD-D9600C2BD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136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839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74EEF38-7F80-414C-8BA4-79FB00D88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084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CA6A645-CA16-4D6E-B65B-2F6CDDA0F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309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324EE9E-12A6-47A2-800D-50D5191169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323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C5195C8-2CC9-4F8C-B59B-BA35F4B3A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257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403EC88-629F-461F-B9BA-8ED1D8610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067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3A7EF0A-14CF-464F-A0DF-4FA1FD968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48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F9DB388-FACF-4169-B8F1-4301EC109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40" y="0"/>
            <a:ext cx="105685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491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DAAD321-CC8A-48DF-867B-6AD7C5C81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93" y="0"/>
            <a:ext cx="5143500" cy="6858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A974A0E-0585-487B-A6D3-E0D492A573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107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88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22F7C52-81B0-4CB8-A7CE-C7E04C749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407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C488DA1-C335-49AE-A698-A17792292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04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CB6A63B-50AF-498A-ACFD-B0FE87B13C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9051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Ha\Desktop\PPT만든거\끝맺음.jpg">
            <a:extLst>
              <a:ext uri="{FF2B5EF4-FFF2-40B4-BE49-F238E27FC236}">
                <a16:creationId xmlns:a16="http://schemas.microsoft.com/office/drawing/2014/main" id="{F028E8B7-78CF-4436-86A3-9080F3E59E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t="58566"/>
          <a:stretch/>
        </p:blipFill>
        <p:spPr bwMode="auto">
          <a:xfrm>
            <a:off x="0" y="2863995"/>
            <a:ext cx="12192000" cy="3994005"/>
          </a:xfrm>
          <a:prstGeom prst="rect">
            <a:avLst/>
          </a:prstGeom>
          <a:noFill/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6F161D3-ABE9-4C2B-9CF1-3B400A439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1003" y="797901"/>
            <a:ext cx="5450296" cy="174970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6823093-7BDE-4517-8573-815078B9BED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60949"/>
          <a:stretch/>
        </p:blipFill>
        <p:spPr>
          <a:xfrm>
            <a:off x="1" y="-1"/>
            <a:ext cx="12192000" cy="110490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AF38EE4-D822-446A-BFCC-A9D508555A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724" b="91057" l="1592" r="97004">
                        <a14:foregroundMark x1="10393" y1="54472" x2="10393" y2="54472"/>
                        <a14:foregroundMark x1="4963" y1="59756" x2="4963" y2="59756"/>
                        <a14:foregroundMark x1="5524" y1="40244" x2="5524" y2="40244"/>
                        <a14:foregroundMark x1="4120" y1="26829" x2="4120" y2="26829"/>
                        <a14:foregroundMark x1="5337" y1="22358" x2="5337" y2="22358"/>
                        <a14:foregroundMark x1="6086" y1="33333" x2="6086" y2="33333"/>
                        <a14:foregroundMark x1="13109" y1="22358" x2="13109" y2="22358"/>
                        <a14:foregroundMark x1="12921" y1="34959" x2="12921" y2="34959"/>
                        <a14:foregroundMark x1="3184" y1="58130" x2="3184" y2="58130"/>
                        <a14:foregroundMark x1="2247" y1="30081" x2="2247" y2="30081"/>
                        <a14:foregroundMark x1="12547" y1="8130" x2="12547" y2="8130"/>
                        <a14:foregroundMark x1="94101" y1="47154" x2="94101" y2="47154"/>
                        <a14:foregroundMark x1="97191" y1="57317" x2="97191" y2="57317"/>
                        <a14:foregroundMark x1="85487" y1="23984" x2="85487" y2="23984"/>
                        <a14:foregroundMark x1="79026" y1="23171" x2="79026" y2="23171"/>
                        <a14:foregroundMark x1="29307" y1="91057" x2="29307" y2="91057"/>
                        <a14:foregroundMark x1="89232" y1="91057" x2="89232" y2="91057"/>
                        <a14:foregroundMark x1="1592" y1="53659" x2="1592" y2="53659"/>
                        <a14:foregroundMark x1="1592" y1="26829" x2="1592" y2="268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0701" y="1420296"/>
            <a:ext cx="11161937" cy="25710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BBEA71-C49A-470D-A803-DCA1BDA1A05E}"/>
              </a:ext>
            </a:extLst>
          </p:cNvPr>
          <p:cNvSpPr txBox="1"/>
          <p:nvPr/>
        </p:nvSpPr>
        <p:spPr>
          <a:xfrm>
            <a:off x="3109413" y="2052771"/>
            <a:ext cx="62231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서울들국화" panose="02030600000101010101" pitchFamily="18" charset="-127"/>
              </a:rPr>
              <a:t>시아누크빌</a:t>
            </a:r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서울들국화" panose="02030600000101010101" pitchFamily="18" charset="-127"/>
              </a:rPr>
              <a:t> 지역 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총괄 사역자</a:t>
            </a: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서울들국화" panose="02030600000101010101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서울들국화" panose="02030600000101010101" pitchFamily="18" charset="-127"/>
              </a:rPr>
              <a:t>이영구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 선교사</a:t>
            </a: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서울들국화" panose="02030600000101010101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현지인 총괄 사역자</a:t>
            </a:r>
            <a: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: </a:t>
            </a:r>
            <a:r>
              <a:rPr kumimoji="0" lang="ko-KR" alt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킴리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 목사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C73903C-B35B-4A0C-AD8F-67DDF9D00AA0}"/>
              </a:ext>
            </a:extLst>
          </p:cNvPr>
          <p:cNvSpPr/>
          <p:nvPr/>
        </p:nvSpPr>
        <p:spPr>
          <a:xfrm>
            <a:off x="1525915" y="2191364"/>
            <a:ext cx="149271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I</a:t>
            </a:r>
            <a:r>
              <a:rPr lang="en-US" altLang="ko-KR" sz="72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II</a:t>
            </a:r>
            <a:r>
              <a:rPr kumimoji="0" lang="en-US" altLang="ko-KR" sz="7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489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Ha\Desktop\PPT만든거\끝맺음.jpg">
            <a:extLst>
              <a:ext uri="{FF2B5EF4-FFF2-40B4-BE49-F238E27FC236}">
                <a16:creationId xmlns:a16="http://schemas.microsoft.com/office/drawing/2014/main" id="{F028E8B7-78CF-4436-86A3-9080F3E59E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t="58566"/>
          <a:stretch/>
        </p:blipFill>
        <p:spPr bwMode="auto">
          <a:xfrm>
            <a:off x="0" y="2863995"/>
            <a:ext cx="12192000" cy="3994005"/>
          </a:xfrm>
          <a:prstGeom prst="rect">
            <a:avLst/>
          </a:prstGeom>
          <a:noFill/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6F161D3-ABE9-4C2B-9CF1-3B400A439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1003" y="797901"/>
            <a:ext cx="5450296" cy="174970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6823093-7BDE-4517-8573-815078B9BED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60949"/>
          <a:stretch/>
        </p:blipFill>
        <p:spPr>
          <a:xfrm>
            <a:off x="1" y="-1"/>
            <a:ext cx="12192000" cy="11049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D434BA-A79A-4860-97C9-9F6917E22C1D}"/>
              </a:ext>
            </a:extLst>
          </p:cNvPr>
          <p:cNvSpPr txBox="1"/>
          <p:nvPr/>
        </p:nvSpPr>
        <p:spPr>
          <a:xfrm>
            <a:off x="1740850" y="3345507"/>
            <a:ext cx="8960305" cy="255454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① 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캄선교회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양문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선교센터 보수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② 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중국인 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예배처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중국선교사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	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③ 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캄보디아 어린이 예배 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선교본부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④ 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유니티교회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40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킴리</a:t>
            </a:r>
            <a:r>
              <a:rPr kumimoji="0" lang="ko-KR" altLang="en-US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목사</a:t>
            </a:r>
            <a:r>
              <a:rPr kumimoji="0" lang="en-US" altLang="ko-KR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			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48D6A36-990B-4B38-A042-EECF159B1B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724" b="91057" l="1592" r="97004">
                        <a14:foregroundMark x1="10393" y1="54472" x2="10393" y2="54472"/>
                        <a14:foregroundMark x1="4963" y1="59756" x2="4963" y2="59756"/>
                        <a14:foregroundMark x1="5524" y1="40244" x2="5524" y2="40244"/>
                        <a14:foregroundMark x1="4120" y1="26829" x2="4120" y2="26829"/>
                        <a14:foregroundMark x1="5337" y1="22358" x2="5337" y2="22358"/>
                        <a14:foregroundMark x1="6086" y1="33333" x2="6086" y2="33333"/>
                        <a14:foregroundMark x1="13109" y1="22358" x2="13109" y2="22358"/>
                        <a14:foregroundMark x1="12921" y1="34959" x2="12921" y2="34959"/>
                        <a14:foregroundMark x1="3184" y1="58130" x2="3184" y2="58130"/>
                        <a14:foregroundMark x1="2247" y1="30081" x2="2247" y2="30081"/>
                        <a14:foregroundMark x1="12547" y1="8130" x2="12547" y2="8130"/>
                        <a14:foregroundMark x1="94101" y1="47154" x2="94101" y2="47154"/>
                        <a14:foregroundMark x1="97191" y1="57317" x2="97191" y2="57317"/>
                        <a14:foregroundMark x1="85487" y1="23984" x2="85487" y2="23984"/>
                        <a14:foregroundMark x1="79026" y1="23171" x2="79026" y2="23171"/>
                        <a14:foregroundMark x1="29307" y1="91057" x2="29307" y2="91057"/>
                        <a14:foregroundMark x1="89232" y1="91057" x2="89232" y2="91057"/>
                        <a14:foregroundMark x1="1592" y1="53659" x2="1592" y2="53659"/>
                        <a14:foregroundMark x1="1592" y1="26829" x2="1592" y2="268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94581" y="481511"/>
            <a:ext cx="8202838" cy="188941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5D7554-9186-4A29-A946-DCD6D9875D31}"/>
              </a:ext>
            </a:extLst>
          </p:cNvPr>
          <p:cNvSpPr txBox="1"/>
          <p:nvPr/>
        </p:nvSpPr>
        <p:spPr>
          <a:xfrm>
            <a:off x="2483472" y="1201691"/>
            <a:ext cx="72250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시아누크빌</a:t>
            </a:r>
            <a:r>
              <a:rPr kumimoji="0" lang="ko-KR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서울들국화" panose="02030600000101010101" pitchFamily="18" charset="-127"/>
                <a:cs typeface="+mn-cs"/>
              </a:rPr>
              <a:t> 지역 목회자 담임</a:t>
            </a:r>
          </a:p>
        </p:txBody>
      </p:sp>
    </p:spTree>
    <p:extLst>
      <p:ext uri="{BB962C8B-B14F-4D97-AF65-F5344CB8AC3E}">
        <p14:creationId xmlns:p14="http://schemas.microsoft.com/office/powerpoint/2010/main" val="354848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1DF91655-0D03-4DCC-BB03-1D91F9820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47637"/>
            <a:ext cx="1165860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034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0418269-A14E-4DB7-BD86-AFA4887D8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47637"/>
            <a:ext cx="1165860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7035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5B7BF2E-2491-4396-B289-13C14014ED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47637"/>
            <a:ext cx="1165860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6387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B490576-CECD-48CE-9F39-52EA7CED2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47637"/>
            <a:ext cx="1165860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3329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3807225-084D-4BCE-9E9F-7257DCC25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47637"/>
            <a:ext cx="1165860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8127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600F437-4EFC-4E87-9900-5F4F28AA8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47637"/>
            <a:ext cx="1165860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5299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5757131-ED6B-4BC7-8733-D895A7C31B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845" y="0"/>
            <a:ext cx="3860426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675A82A-57D2-4E82-A9C0-C2F3243470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730" y="0"/>
            <a:ext cx="38604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763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E4F39D0-31FE-4162-91F7-02EB04050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47637"/>
            <a:ext cx="1165860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7369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90B565E-7B70-4E17-BB7D-4E485B7926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47637"/>
            <a:ext cx="1165860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1535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3202E01-B21C-4901-8CBA-70BB8E6BE1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47637"/>
            <a:ext cx="1165860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2720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BF6DCEE-BEEC-40D6-AB63-27B3BE4CB4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47637"/>
            <a:ext cx="1165860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9204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926</TotalTime>
  <Words>72</Words>
  <Application>Microsoft Office PowerPoint</Application>
  <PresentationFormat>와이드스크린</PresentationFormat>
  <Paragraphs>23</Paragraphs>
  <Slides>29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3" baseType="lpstr">
      <vt:lpstr>맑은 고딕</vt:lpstr>
      <vt:lpstr>Arial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 규희</dc:creator>
  <cp:lastModifiedBy>user</cp:lastModifiedBy>
  <cp:revision>61</cp:revision>
  <dcterms:created xsi:type="dcterms:W3CDTF">2021-06-19T06:36:23Z</dcterms:created>
  <dcterms:modified xsi:type="dcterms:W3CDTF">2024-12-28T08:09:57Z</dcterms:modified>
</cp:coreProperties>
</file>