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401CBF4-E343-4E2F-9498-362ED3A31D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C27FCBF-0E2C-44D0-95A9-EFBCE5BA9A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451D944-4586-4C5B-8C9C-7D3E367E9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56F9-5D80-41DA-95B2-025AFE54E593}" type="datetimeFigureOut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9738298-9217-48CC-B87A-83D240CA7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F28BC4E-859A-4A9B-9F14-BD7FDBEFE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092CC-D41A-434C-895C-F74BCB3D38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8112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991199-9407-465B-B14B-C707640DA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A0D38A3-1F47-4450-9145-975DF7E52D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2F93AC0-A832-48FB-8571-5F15B2BFD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56F9-5D80-41DA-95B2-025AFE54E593}" type="datetimeFigureOut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BF7392B-5750-4622-A2A0-F24F0C548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7F46A5A-3C52-4E75-AF20-BD9871470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092CC-D41A-434C-895C-F74BCB3D38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5522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2DC964-C635-485B-800D-778C95302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040653D-ECCC-4B10-96AB-83E7517D6D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40AAA1-96B0-419D-8C97-8A51C83C8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56F9-5D80-41DA-95B2-025AFE54E593}" type="datetimeFigureOut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642FDC6-3151-4ACE-A4BB-5F4152252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624C1E-DBED-488E-A5FE-48C71CB70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092CC-D41A-434C-895C-F74BCB3D38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5099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A24BB6-8AC2-463C-8A9A-300C9F3A4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32B20CE-D2C4-42F6-8460-6069C4A801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33C6DF8-3391-426B-AB33-E72DD871E1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5FD6C72-0812-4688-9045-86149466C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56F9-5D80-41DA-95B2-025AFE54E593}" type="datetimeFigureOut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7302C9D-0693-4889-BC49-0C14B5625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A60CA91-E7DA-406B-80D6-0F8F46F7D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092CC-D41A-434C-895C-F74BCB3D38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478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BC192A-6429-49F3-B2CB-1D708F81C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43905AA-3258-458D-AACF-B093DD2E9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506D909-39BF-4329-9E11-32E3B71C13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3FCD17C-8E43-411F-9F6E-C883261305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A8B48E4-84F4-49E4-A419-6271649EBA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33B4A05-9F1D-4BDF-92EA-E58264EEE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56F9-5D80-41DA-95B2-025AFE54E593}" type="datetimeFigureOut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73EED99-C812-4AEC-985A-EB15B1695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6C672ECF-9A7C-4EE8-A206-24C95444E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092CC-D41A-434C-895C-F74BCB3D38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2269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B544C96-ED65-4D22-B844-C83E65A87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6D28F1B-2439-4BBA-8A9A-2E67EC0B7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56F9-5D80-41DA-95B2-025AFE54E593}" type="datetimeFigureOut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898A511-2740-4C4C-8F0F-71B3A39E7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773C39E-8691-4902-AF3A-BD8841F03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092CC-D41A-434C-895C-F74BCB3D38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7481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BC900B1-698D-4F6F-A2A1-F70EBF62A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56F9-5D80-41DA-95B2-025AFE54E593}" type="datetimeFigureOut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828B7B5-171A-45FC-811A-B62F31923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63BA3AA-CD9E-4E3D-A1EA-1E9B05A7A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092CC-D41A-434C-895C-F74BCB3D38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5705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8F406A-EA77-4E08-A12B-2161E00E0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A0EA4CE-0CCD-4C4D-88FD-CB1BA6220B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FC52E18-32C1-4DAC-AA31-801AF90A30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531EF45-F4D6-436B-AA74-40831EEAC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56F9-5D80-41DA-95B2-025AFE54E593}" type="datetimeFigureOut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D221C7F-7C5C-48A0-96F2-B9B1E37A3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0671285-B84E-44E9-8521-258ED2CD9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092CC-D41A-434C-895C-F74BCB3D38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0223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88BF7F-08A2-4B50-995B-43033A4FE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4CFF607-E86D-4F46-8E82-AD985D0402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F50F2F3-62BC-4C34-942B-9A53BEB9B1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61F6F7B-671D-41E6-8751-A1FBF0037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56F9-5D80-41DA-95B2-025AFE54E593}" type="datetimeFigureOut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A458990-C9BD-4C26-8EE8-9286ACEF2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4C56158-0217-4DAE-B0F8-717ED6C6C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092CC-D41A-434C-895C-F74BCB3D38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0309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54BAB7-C3A3-4180-95C3-A9E74774F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E8AEE08-A301-4452-80BF-08B0A021C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52CD931-7341-4837-890A-F40B8E373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56F9-5D80-41DA-95B2-025AFE54E593}" type="datetimeFigureOut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83542C-073B-4D8B-8A13-8B12E2112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9DE9980-EA9E-4A8A-A84B-C36840155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092CC-D41A-434C-895C-F74BCB3D38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3909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EFD432E-8BDC-451A-8C3D-E255285F58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69101A9-9E53-44EA-81DC-3DAD28B794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F9DF9EE-92B1-45FC-A8BF-46AFA2972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56F9-5D80-41DA-95B2-025AFE54E593}" type="datetimeFigureOut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98CE0-C8A7-4FEB-889A-397D51C90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7E1CF3A-7C96-4AF2-986D-57AB0FB97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092CC-D41A-434C-895C-F74BCB3D38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4864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3F01EE9-2F38-4E5B-A035-1A09D7902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5D8C278-2AE2-4B0A-BD7C-0FEC482C1F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1B971A1-661D-45D5-8093-3ED31A3A92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4656F9-5D80-41DA-95B2-025AFE54E593}" type="datetimeFigureOut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90ACB3-915D-4855-8676-A62CBB3FF5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AA4A969-8950-49CE-8DA2-20ADB2F6E2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9092CC-D41A-434C-895C-F74BCB3D38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7796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CDD883-3637-4239-AB26-0C8480B5E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5641C97-FF95-4B69-9E32-1E95FF4F70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307" y="-67111"/>
            <a:ext cx="12311308" cy="6925112"/>
          </a:xfrm>
        </p:spPr>
      </p:pic>
    </p:spTree>
    <p:extLst>
      <p:ext uri="{BB962C8B-B14F-4D97-AF65-F5344CB8AC3E}">
        <p14:creationId xmlns:p14="http://schemas.microsoft.com/office/powerpoint/2010/main" val="401618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C86A45-36A7-4F73-BC71-09DAF1EF97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06E75B0-A7DE-459E-804B-C0ECDBADC4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5F54808-BE6F-4144-AB60-F276CF3A5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801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745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BF98DB9-58EF-4D50-9D34-AF8E68643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B73BF2E8-2EC9-4310-810D-F7C96D6B31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599" y="-1"/>
            <a:ext cx="13386649" cy="7041735"/>
          </a:xfrm>
        </p:spPr>
      </p:pic>
    </p:spTree>
    <p:extLst>
      <p:ext uri="{BB962C8B-B14F-4D97-AF65-F5344CB8AC3E}">
        <p14:creationId xmlns:p14="http://schemas.microsoft.com/office/powerpoint/2010/main" val="2294250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83AEBF-4FAB-47CB-9870-28E07829A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E891997D-26E0-49B2-8A83-8D978F1B96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143" y="-1858015"/>
            <a:ext cx="12337143" cy="9248557"/>
          </a:xfrm>
        </p:spPr>
      </p:pic>
    </p:spTree>
    <p:extLst>
      <p:ext uri="{BB962C8B-B14F-4D97-AF65-F5344CB8AC3E}">
        <p14:creationId xmlns:p14="http://schemas.microsoft.com/office/powerpoint/2010/main" val="3093763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182D6D-820F-4F5B-8DD8-475B04F2C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B0415952-80BC-4B1F-981F-6D95211308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3487" y="-2318834"/>
            <a:ext cx="12715822" cy="9532434"/>
          </a:xfrm>
        </p:spPr>
      </p:pic>
    </p:spTree>
    <p:extLst>
      <p:ext uri="{BB962C8B-B14F-4D97-AF65-F5344CB8AC3E}">
        <p14:creationId xmlns:p14="http://schemas.microsoft.com/office/powerpoint/2010/main" val="715240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33A5D317-9567-4055-BC3F-7C8EA02DBD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743" y="-1425826"/>
            <a:ext cx="12453939" cy="9336112"/>
          </a:xfrm>
        </p:spPr>
      </p:pic>
    </p:spTree>
    <p:extLst>
      <p:ext uri="{BB962C8B-B14F-4D97-AF65-F5344CB8AC3E}">
        <p14:creationId xmlns:p14="http://schemas.microsoft.com/office/powerpoint/2010/main" val="4119889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85F979-4AF6-4BFB-992E-9F30DB2A8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BA950D3A-976A-4ABB-BCC5-57816567AE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886" y="-5220116"/>
            <a:ext cx="9884227" cy="13178971"/>
          </a:xfrm>
        </p:spPr>
      </p:pic>
    </p:spTree>
    <p:extLst>
      <p:ext uri="{BB962C8B-B14F-4D97-AF65-F5344CB8AC3E}">
        <p14:creationId xmlns:p14="http://schemas.microsoft.com/office/powerpoint/2010/main" val="726061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89688D-B4E4-43E7-84D2-1D7A21D41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4F817D69-4305-4EBE-93C9-F222382C32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9172" y="-1944914"/>
            <a:ext cx="13021172" cy="9761340"/>
          </a:xfrm>
        </p:spPr>
      </p:pic>
    </p:spTree>
    <p:extLst>
      <p:ext uri="{BB962C8B-B14F-4D97-AF65-F5344CB8AC3E}">
        <p14:creationId xmlns:p14="http://schemas.microsoft.com/office/powerpoint/2010/main" val="3661347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113FA-9E3A-4224-9A51-F879C59A4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3C473DCC-4C97-4230-8BE3-9086C6A378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6114"/>
            <a:ext cx="12259672" cy="6974114"/>
          </a:xfrm>
        </p:spPr>
      </p:pic>
    </p:spTree>
    <p:extLst>
      <p:ext uri="{BB962C8B-B14F-4D97-AF65-F5344CB8AC3E}">
        <p14:creationId xmlns:p14="http://schemas.microsoft.com/office/powerpoint/2010/main" val="128741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와이드스크린</PresentationFormat>
  <Paragraphs>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</cp:revision>
  <dcterms:created xsi:type="dcterms:W3CDTF">2024-02-20T05:28:28Z</dcterms:created>
  <dcterms:modified xsi:type="dcterms:W3CDTF">2024-02-20T05:33:26Z</dcterms:modified>
</cp:coreProperties>
</file>