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sldIdLst>
    <p:sldId id="256" r:id="rId2"/>
    <p:sldId id="273" r:id="rId3"/>
    <p:sldId id="274" r:id="rId4"/>
    <p:sldId id="295" r:id="rId5"/>
    <p:sldId id="292" r:id="rId6"/>
    <p:sldId id="299" r:id="rId7"/>
    <p:sldId id="297" r:id="rId8"/>
    <p:sldId id="275" r:id="rId9"/>
    <p:sldId id="291" r:id="rId10"/>
    <p:sldId id="276" r:id="rId11"/>
    <p:sldId id="294" r:id="rId12"/>
    <p:sldId id="293" r:id="rId13"/>
    <p:sldId id="277" r:id="rId14"/>
    <p:sldId id="281" r:id="rId15"/>
    <p:sldId id="278" r:id="rId16"/>
    <p:sldId id="296" r:id="rId17"/>
    <p:sldId id="279" r:id="rId18"/>
    <p:sldId id="280" r:id="rId19"/>
    <p:sldId id="290" r:id="rId20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4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36" autoAdjust="0"/>
    <p:restoredTop sz="94660"/>
  </p:normalViewPr>
  <p:slideViewPr>
    <p:cSldViewPr snapToGrid="0">
      <p:cViewPr>
        <p:scale>
          <a:sx n="75" d="100"/>
          <a:sy n="75" d="100"/>
        </p:scale>
        <p:origin x="2028" y="1200"/>
      </p:cViewPr>
      <p:guideLst>
        <p:guide orient="horz" pos="2154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20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922FB2-FAD0-49FA-83F2-FEE2DD41F6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A2A2321-6AC9-47F0-9DF7-B84EDB9AF5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C6A3A2-83FD-4B14-AAD8-8F13BA966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2E9769-3969-47F2-9298-82C221735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A6C319-BEE7-4F96-A7B1-A05F8BE49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5616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88D13B-0B7F-47ED-A9A8-3CE691A6A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236479-AB74-4E29-A789-C7CA9CE03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91F5D30-D214-4B3E-AC85-DCD689564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C52BB6E-9153-4665-A72E-C70E4EC61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E95019-CAF7-45F2-8941-60547E5E4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968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FD212A-2186-471B-A246-FE2ACBD8F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A3D981C-C0F8-4FEE-A667-7D9426078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8236AB2-F88B-44D1-81D7-C250C5F64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393FF6-0487-4753-9471-2B3ADEC78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3385443-44D5-44DB-8479-5E457357B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472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112A99-AC69-4206-9231-2D8926451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85B5850-57FC-4428-8BDD-A48B91EAE2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819361D-58FA-4678-B69E-5D55EE5788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F266FDD-BFD2-41E5-87E8-55C0ACD0F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2026-04-09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04A2A2-D050-4A64-96E2-812BB42C7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C3F2DA0-BFDD-482C-9207-CE317FAF2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936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29F85C-EC20-446E-9EA2-E8D6B863F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FCF735B-E78E-48B1-A138-63527E56D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061EB5C-DCE0-4CE2-A36E-A4D67EBF6C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28B4189-3055-43B4-84B7-6709221D7F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5623173-6998-40E3-BDB0-B19750FAE6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1FFBB5A-5EA4-4545-A8CA-7311A7BFF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2026-04-09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204E3B0-57E9-4F40-902C-C04339863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7BB5D43-4AF0-4938-A130-65E25D486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080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41D9D4-70A0-4983-A309-9E3C6F76A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1EE14B7-5830-4F22-9219-715FEF1F6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2026-04-09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D295EB8-DDE2-4021-84FD-917ADF630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3E994EE-C066-48CB-8994-471F3C8AA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938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AF4BFDF-1B9B-43D8-A0F5-6538D2F3C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2026-04-09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A543CF3-DF00-4F1E-9D3F-94D54AB1B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AB97BB2-0D65-4A9B-B2F1-84EF85B8E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076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0D0B16-794E-4904-8627-A19978509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080DFC-66B9-48B5-BCBA-C0C59CB5C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328FEC4-4082-4920-AAE0-9B39781233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514C86B-D9E9-486E-A92F-0636F32F2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2026-04-09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8818BC7-B195-4C03-A0A6-24130A952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CC7726-15B4-47B9-B050-59BA6AA80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6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078A26-F0A0-404B-BE03-C5A1929BA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E524AFA-D420-4584-B910-62CE3BA17F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3AC28F2-2FC2-43D0-8BA3-37D7B548A5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7052243-A1C6-4A78-BECC-C611A79FC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2026-04-09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9EE32C7-9078-41C1-B576-966CCF98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9D62AC1-A35F-4D2E-9086-0085EBF0C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1420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11C425-723E-4203-9D15-543C86DBA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1CB9AD0-EFF3-4BE9-A570-226E1A2694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A90126B-8A8D-4955-8A9B-86FF6051E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B73D82-3FFD-4E63-8D37-B1D655281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E105A3-B3F8-4092-A7E7-B23B7C9E1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1309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FDDD892-D916-43ED-AC9B-13BD34BAB1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C7131E2-3C2F-4443-93C3-1CA9C4DE6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6C661C-67BE-48DF-80D7-D0D75CA1C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2F6BB6-DC8A-43A9-BF3D-6F96BB1A8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E21D82-9247-462C-BB30-46DEADEF6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6071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FC69DEB-A106-4CC0-92E2-CC2BE4739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67FACB-4BEA-4F90-A9E9-18E01DCDF2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94018D-4F27-4FB1-88E6-B8F20387AB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39EAB-A579-49A7-82C5-FD24B1C5BAEC}" type="datetimeFigureOut">
              <a:rPr lang="ko-KR" altLang="en-US" smtClean="0"/>
              <a:pPr/>
              <a:t>2026-04-09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E852A6-4E76-4F0D-B7E4-C8BD75179C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146C44A-FD8E-4093-AAC3-BBC4894228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554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microsoft.com/office/2007/relationships/media" Target="../media/media2.mp3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야곱의 축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tretch>
            <a:fillRect/>
          </a:stretch>
        </p:blipFill>
        <p:spPr>
          <a:xfrm>
            <a:off x="11390244" y="235226"/>
            <a:ext cx="609600" cy="609600"/>
          </a:xfrm>
          <a:prstGeom prst="rect">
            <a:avLst/>
          </a:prstGeom>
        </p:spPr>
      </p:pic>
      <p:pic>
        <p:nvPicPr>
          <p:cNvPr id="4" name="야곱의 축복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 rotWithShape="1">
          <a:blip r:embed="rId7"/>
          <a:stretch>
            <a:fillRect/>
          </a:stretch>
        </p:blipFill>
        <p:spPr>
          <a:xfrm>
            <a:off x="11198087" y="235226"/>
            <a:ext cx="609600" cy="609600"/>
          </a:xfrm>
          <a:prstGeom prst="rect">
            <a:avLst/>
          </a:prstGeom>
        </p:spPr>
      </p:pic>
      <p:pic>
        <p:nvPicPr>
          <p:cNvPr id="2" name="Picture 3" descr="C:\Users\Ha\Desktop\PPT만든거\끝맺음.jpg"/>
          <p:cNvPicPr>
            <a:picLocks noChangeAspect="1" noChangeArrowheads="1"/>
          </p:cNvPicPr>
          <p:nvPr/>
        </p:nvPicPr>
        <p:blipFill rotWithShape="1">
          <a:blip r:embed="rId8"/>
          <a:srcRect/>
          <a:stretch>
            <a:fillRect/>
          </a:stretch>
        </p:blipFill>
        <p:spPr>
          <a:xfrm>
            <a:off x="-435429" y="-626301"/>
            <a:ext cx="13533483" cy="74843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26510" y="2406636"/>
            <a:ext cx="11465490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강인혁</a:t>
            </a:r>
            <a:r>
              <a:rPr lang="en-US" altLang="ko-K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, </a:t>
            </a:r>
            <a:r>
              <a:rPr lang="ko-KR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김문희 선교사님</a:t>
            </a:r>
            <a:r>
              <a:rPr lang="en-US" altLang="ko-K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(</a:t>
            </a:r>
            <a:r>
              <a:rPr lang="ko-KR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주찬양선교회</a:t>
            </a:r>
            <a:r>
              <a:rPr lang="en-US" altLang="ko-K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)</a:t>
            </a:r>
          </a:p>
          <a:p>
            <a:pPr algn="ctr">
              <a:defRPr/>
            </a:pPr>
            <a:endParaRPr lang="en-US" altLang="ko-KR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ea typeface="서울들국화"/>
            </a:endParaRPr>
          </a:p>
          <a:p>
            <a:pPr algn="ctr">
              <a:defRPr/>
            </a:pPr>
            <a:r>
              <a:rPr lang="ko-KR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태국 사역</a:t>
            </a:r>
            <a:r>
              <a:rPr lang="en-US" altLang="ko-K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(</a:t>
            </a:r>
            <a:r>
              <a:rPr lang="ko-KR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찬양악기캠프</a:t>
            </a:r>
            <a:r>
              <a:rPr lang="en-US" altLang="ko-K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, </a:t>
            </a:r>
            <a:r>
              <a:rPr lang="ko-KR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간증집회</a:t>
            </a:r>
            <a:r>
              <a:rPr lang="en-US" altLang="ko-K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)</a:t>
            </a:r>
          </a:p>
          <a:p>
            <a:pPr algn="ctr">
              <a:defRPr/>
            </a:pPr>
            <a:r>
              <a:rPr lang="en-US" altLang="ko-K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(2026</a:t>
            </a:r>
            <a:r>
              <a:rPr lang="ko-KR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년 </a:t>
            </a:r>
            <a:r>
              <a:rPr lang="en-US" altLang="ko-K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3</a:t>
            </a:r>
            <a:r>
              <a:rPr lang="ko-KR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월 </a:t>
            </a:r>
            <a:r>
              <a:rPr lang="en-US" altLang="ko-K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16~4</a:t>
            </a:r>
            <a:r>
              <a:rPr lang="ko-KR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월 </a:t>
            </a:r>
            <a:r>
              <a:rPr lang="en-US" altLang="ko-K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4</a:t>
            </a:r>
            <a:r>
              <a:rPr lang="ko-KR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일</a:t>
            </a:r>
            <a:r>
              <a:rPr lang="en-US" altLang="ko-K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)</a:t>
            </a:r>
            <a:endParaRPr lang="ko-KR" altLang="en-US" sz="3600" b="1" dirty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ea typeface="서울들국화"/>
            </a:endParaRPr>
          </a:p>
          <a:p>
            <a:pPr algn="ctr">
              <a:defRPr/>
            </a:pPr>
            <a:endParaRPr lang="en-US" altLang="ko-KR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ea typeface="서울들국화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/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numSld="999" showWhenStopped="0">
                <p:cTn id="12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8E6792-D232-27F2-EC56-677D76FF1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79A1C230-2884-1C4E-DBCC-6631A23A00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5500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2333695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A91141-9104-BF7D-B689-CC4E95D56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F6A3D403-9C5E-251E-15CA-E8D7DB8599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709" y="-929482"/>
            <a:ext cx="12313709" cy="9235282"/>
          </a:xfrm>
        </p:spPr>
      </p:pic>
    </p:spTree>
    <p:extLst>
      <p:ext uri="{BB962C8B-B14F-4D97-AF65-F5344CB8AC3E}">
        <p14:creationId xmlns:p14="http://schemas.microsoft.com/office/powerpoint/2010/main" val="1921810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40141A5-50D2-A3DA-4865-24AF065C2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143881C-453D-B10A-D16D-C7EF10CAC9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1500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3549743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79A1B1-642B-8A80-4DCC-0D7C2047F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2D86D238-EFA9-759B-C529-47FF0B6EAC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55576"/>
            <a:ext cx="13394267" cy="7534275"/>
          </a:xfrm>
        </p:spPr>
      </p:pic>
    </p:spTree>
    <p:extLst>
      <p:ext uri="{BB962C8B-B14F-4D97-AF65-F5344CB8AC3E}">
        <p14:creationId xmlns:p14="http://schemas.microsoft.com/office/powerpoint/2010/main" val="3258926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B3F460-F703-B036-CBE5-611661513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002CB9B-6C04-8189-B513-B8D1535904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5500" y="-2835276"/>
            <a:ext cx="13017500" cy="9693276"/>
          </a:xfrm>
        </p:spPr>
      </p:pic>
    </p:spTree>
    <p:extLst>
      <p:ext uri="{BB962C8B-B14F-4D97-AF65-F5344CB8AC3E}">
        <p14:creationId xmlns:p14="http://schemas.microsoft.com/office/powerpoint/2010/main" val="1823321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CEB277-30A7-D5F4-4094-02458A264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9799EE68-4812-86E0-6D1A-043AF504A9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81100"/>
            <a:ext cx="12293600" cy="9220200"/>
          </a:xfrm>
        </p:spPr>
      </p:pic>
    </p:spTree>
    <p:extLst>
      <p:ext uri="{BB962C8B-B14F-4D97-AF65-F5344CB8AC3E}">
        <p14:creationId xmlns:p14="http://schemas.microsoft.com/office/powerpoint/2010/main" val="55717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7574A0-0A9A-9B5D-86D8-9C840F41F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D3E734BF-82B2-E231-B191-5E146652DD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3600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37292908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C3FD9B-CA5F-4993-C484-1A6FEEC30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54881038-ED44-330C-EF8E-E7928C8F34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5975"/>
            <a:ext cx="12362392" cy="9271794"/>
          </a:xfrm>
        </p:spPr>
      </p:pic>
    </p:spTree>
    <p:extLst>
      <p:ext uri="{BB962C8B-B14F-4D97-AF65-F5344CB8AC3E}">
        <p14:creationId xmlns:p14="http://schemas.microsoft.com/office/powerpoint/2010/main" val="3684289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9C7E5-CF0C-31AB-E884-660B62F72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F5ABDA77-2D75-5D27-D5AA-C55C240E34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4500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1931547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3B5DA8-5FC3-736C-5726-6E0BC83BA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6EDFD813-A78E-F240-5B20-C90B979A1A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3000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1820016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016BEE-C271-72CB-7900-7DCB46C4B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6AC2F0C1-AB77-1A0D-4E2B-CBE4212FA6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800" y="-917575"/>
            <a:ext cx="12293600" cy="9220200"/>
          </a:xfrm>
        </p:spPr>
      </p:pic>
    </p:spTree>
    <p:extLst>
      <p:ext uri="{BB962C8B-B14F-4D97-AF65-F5344CB8AC3E}">
        <p14:creationId xmlns:p14="http://schemas.microsoft.com/office/powerpoint/2010/main" val="3566906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E9AB8F-03F9-7E58-D79E-E3250546C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5F37893-4709-FE18-8BC6-90E834791D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9900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18548776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866E50-7704-95ED-D376-1E84BDDB3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8D36241-1947-31AB-AC48-DF666C081F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900" y="-1743075"/>
            <a:ext cx="12471400" cy="9144000"/>
          </a:xfrm>
        </p:spPr>
      </p:pic>
    </p:spTree>
    <p:extLst>
      <p:ext uri="{BB962C8B-B14F-4D97-AF65-F5344CB8AC3E}">
        <p14:creationId xmlns:p14="http://schemas.microsoft.com/office/powerpoint/2010/main" val="19857198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EEC015-3C8F-E729-7A07-E02943F84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7AF5BBF-0F95-ECA2-9C5B-4C120B1081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8000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22521994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2D46835-F503-A99C-418B-07B59D80E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470AAF64-BEC3-AFD1-0F0A-888BC85C21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6775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9702109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86F844-2734-9279-B2A8-85A201D00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628023EB-F500-17DE-5955-39F8455AFB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546" y="-2238376"/>
            <a:ext cx="12375092" cy="9281319"/>
          </a:xfrm>
        </p:spPr>
      </p:pic>
    </p:spTree>
    <p:extLst>
      <p:ext uri="{BB962C8B-B14F-4D97-AF65-F5344CB8AC3E}">
        <p14:creationId xmlns:p14="http://schemas.microsoft.com/office/powerpoint/2010/main" val="19269973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8AB3A90-89B8-FE95-DE10-E558250A2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DADBCE63-FCF7-B84D-65FF-E808162538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3700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23267155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A8C0DF-7F90-7198-A6BC-3E0BE5EB0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DB31D8EC-3A67-77FF-54A1-37AA2CCA32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42590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24</Words>
  <Application>Microsoft Office PowerPoint</Application>
  <PresentationFormat>와이드스크린</PresentationFormat>
  <Paragraphs>4</Paragraphs>
  <Slides>19</Slides>
  <Notes>0</Notes>
  <HiddenSlides>0</HiddenSlides>
  <MMClips>2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3" baseType="lpstr">
      <vt:lpstr>맑은 고딕</vt:lpstr>
      <vt:lpstr>서울들국화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 규희</dc:creator>
  <cp:lastModifiedBy>만배 김</cp:lastModifiedBy>
  <cp:revision>71</cp:revision>
  <dcterms:created xsi:type="dcterms:W3CDTF">2021-06-19T06:36:23Z</dcterms:created>
  <dcterms:modified xsi:type="dcterms:W3CDTF">2026-04-09T06:09:21Z</dcterms:modified>
  <cp:version/>
</cp:coreProperties>
</file>