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2" r:id="rId2"/>
    <p:sldId id="370" r:id="rId3"/>
    <p:sldId id="350" r:id="rId4"/>
    <p:sldId id="351" r:id="rId5"/>
    <p:sldId id="348" r:id="rId6"/>
    <p:sldId id="349" r:id="rId7"/>
    <p:sldId id="352" r:id="rId8"/>
    <p:sldId id="353" r:id="rId9"/>
    <p:sldId id="361" r:id="rId10"/>
    <p:sldId id="360" r:id="rId11"/>
    <p:sldId id="371" r:id="rId12"/>
    <p:sldId id="359" r:id="rId13"/>
    <p:sldId id="355" r:id="rId14"/>
    <p:sldId id="358" r:id="rId15"/>
    <p:sldId id="357" r:id="rId1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562" autoAdjust="0"/>
    <p:restoredTop sz="94660"/>
  </p:normalViewPr>
  <p:slideViewPr>
    <p:cSldViewPr snapToGrid="0">
      <p:cViewPr varScale="1">
        <p:scale>
          <a:sx n="73" d="100"/>
          <a:sy n="73" d="100"/>
        </p:scale>
        <p:origin x="72" y="24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3922FB2-FAD0-49FA-83F2-FEE2DD41F6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A2A2321-6AC9-47F0-9DF7-B84EDB9AF5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EC6A3A2-83FD-4B14-AAD8-8F13BA966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t>2025-08-17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02E9769-3969-47F2-9298-82C2217355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0A6C319-BEE7-4F96-A7B1-A05F8BE49F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5616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D88D13B-0B7F-47ED-A9A8-3CE691A6A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9236479-AB74-4E29-A789-C7CA9CE038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91F5D30-D214-4B3E-AC85-DCD689564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t>2025-08-17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C52BB6E-9153-4665-A72E-C70E4EC61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DE95019-CAF7-45F2-8941-60547E5E4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968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5FD212A-2186-471B-A246-FE2ACBD8FC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A3D981C-C0F8-4FEE-A667-7D9426078C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8236AB2-F88B-44D1-81D7-C250C5F64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t>2025-08-17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B393FF6-0487-4753-9471-2B3ADEC78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3385443-44D5-44DB-8479-5E457357B9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2472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112A99-AC69-4206-9231-2D8926451C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85B5850-57FC-4428-8BDD-A48B91EAE2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819361D-58FA-4678-B69E-5D55EE5788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F266FDD-BFD2-41E5-87E8-55C0ACD0F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t>2025-08-17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204A2A2-D050-4A64-96E2-812BB42C7D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C3F2DA0-BFDD-482C-9207-CE317FAF2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6936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829F85C-EC20-446E-9EA2-E8D6B863F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FCF735B-E78E-48B1-A138-63527E56D8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061EB5C-DCE0-4CE2-A36E-A4D67EBF6C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28B4189-3055-43B4-84B7-6709221D7F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B5623173-6998-40E3-BDB0-B19750FAE6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81FFBB5A-5EA4-4545-A8CA-7311A7BFFB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t>2025-08-17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0204E3B0-57E9-4F40-902C-C04339863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B7BB5D43-4AF0-4938-A130-65E25D486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0800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41D9D4-70A0-4983-A309-9E3C6F76A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1EE14B7-5830-4F22-9219-715FEF1F6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t>2025-08-17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D295EB8-DDE2-4021-84FD-917ADF630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53E994EE-C066-48CB-8994-471F3C8AA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7938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AF4BFDF-1B9B-43D8-A0F5-6538D2F3C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t>2025-08-17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A543CF3-DF00-4F1E-9D3F-94D54AB1B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AB97BB2-0D65-4A9B-B2F1-84EF85B8E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7076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0D0B16-794E-4904-8627-A199785091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8080DFC-66B9-48B5-BCBA-C0C59CB5C3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328FEC4-4082-4920-AAE0-9B39781233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514C86B-D9E9-486E-A92F-0636F32F28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t>2025-08-17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8818BC7-B195-4C03-A0A6-24130A952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7CC7726-15B4-47B9-B050-59BA6AA80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56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078A26-F0A0-404B-BE03-C5A1929BA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DE524AFA-D420-4584-B910-62CE3BA17F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3AC28F2-2FC2-43D0-8BA3-37D7B548A5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7052243-A1C6-4A78-BECC-C611A79FC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t>2025-08-17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9EE32C7-9078-41C1-B576-966CCF98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9D62AC1-A35F-4D2E-9086-0085EBF0C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1420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11C425-723E-4203-9D15-543C86DBA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1CB9AD0-EFF3-4BE9-A570-226E1A2694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A90126B-8A8D-4955-8A9B-86FF6051E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t>2025-08-17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0B73D82-3FFD-4E63-8D37-B1D655281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3E105A3-B3F8-4092-A7E7-B23B7C9E1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1309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8FDDD892-D916-43ED-AC9B-13BD34BAB1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C7131E2-3C2F-4443-93C3-1CA9C4DE68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66C661C-67BE-48DF-80D7-D0D75CA1C8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t>2025-08-17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12F6BB6-DC8A-43A9-BF3D-6F96BB1A80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0E21D82-9247-462C-BB30-46DEADEF6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6071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4FC69DEB-A106-4CC0-92E2-CC2BE4739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D67FACB-4BEA-4F90-A9E9-18E01DCDF2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F94018D-4F27-4FB1-88E6-B8F20387AB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39EAB-A579-49A7-82C5-FD24B1C5BAEC}" type="datetimeFigureOut">
              <a:rPr lang="ko-KR" altLang="en-US" smtClean="0"/>
              <a:t>2025-08-17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3E852A6-4E76-4F0D-B7E4-C8BD75179C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146C44A-FD8E-4093-AAC3-BBC4894228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B33501-1BF0-48B9-ADBD-6C2A2F0C71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5545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Ha\Desktop\PPT만든거\끝맺음.jpg">
            <a:extLst>
              <a:ext uri="{FF2B5EF4-FFF2-40B4-BE49-F238E27FC236}">
                <a16:creationId xmlns:a16="http://schemas.microsoft.com/office/drawing/2014/main" id="{F028E8B7-78CF-4436-86A3-9080F3E59E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5BBEA71-C49A-470D-A803-DCA1BDA1A05E}"/>
              </a:ext>
            </a:extLst>
          </p:cNvPr>
          <p:cNvSpPr txBox="1"/>
          <p:nvPr/>
        </p:nvSpPr>
        <p:spPr>
          <a:xfrm>
            <a:off x="3839249" y="2645568"/>
            <a:ext cx="5081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서울들국화" panose="02030600000101010101" pitchFamily="18" charset="-127"/>
              </a:rPr>
              <a:t>캄보디아 선교소식</a:t>
            </a: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3E739FE8-2222-63B5-A2E1-9C6B26541AB5}"/>
              </a:ext>
            </a:extLst>
          </p:cNvPr>
          <p:cNvSpPr/>
          <p:nvPr/>
        </p:nvSpPr>
        <p:spPr>
          <a:xfrm>
            <a:off x="2618378" y="4271536"/>
            <a:ext cx="6955244" cy="895746"/>
          </a:xfrm>
          <a:prstGeom prst="roundRect">
            <a:avLst>
              <a:gd name="adj" fmla="val 10834"/>
            </a:avLst>
          </a:prstGeom>
          <a:solidFill>
            <a:schemeClr val="accent1">
              <a:lumMod val="40000"/>
              <a:lumOff val="60000"/>
            </a:schemeClr>
          </a:solidFill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50000"/>
              </a:lnSpc>
            </a:pPr>
            <a:r>
              <a:rPr lang="ko-KR" altLang="en-US" sz="36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이종보</a:t>
            </a:r>
            <a:r>
              <a:rPr lang="ko-KR" altLang="en-US" sz="3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 선교사님 </a:t>
            </a:r>
            <a:r>
              <a:rPr lang="en-US" altLang="ko-KR" sz="3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– </a:t>
            </a:r>
            <a:r>
              <a:rPr lang="ko-KR" altLang="en-US" sz="36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꼬끙</a:t>
            </a:r>
            <a:r>
              <a:rPr lang="en-US" altLang="ko-KR" sz="3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, </a:t>
            </a:r>
            <a:r>
              <a:rPr lang="ko-KR" altLang="en-US" sz="36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오싸움</a:t>
            </a:r>
            <a:endParaRPr lang="ko-KR" altLang="en-US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B" panose="02030600000101010101" pitchFamily="18" charset="-127"/>
              <a:ea typeface="HY울릉도B" panose="02030600000101010101" pitchFamily="18" charset="-127"/>
            </a:endParaRPr>
          </a:p>
        </p:txBody>
      </p:sp>
      <p:pic>
        <p:nvPicPr>
          <p:cNvPr id="13" name="야곱의 축복">
            <a:hlinkClick r:id="" action="ppaction://media"/>
            <a:extLst>
              <a:ext uri="{FF2B5EF4-FFF2-40B4-BE49-F238E27FC236}">
                <a16:creationId xmlns:a16="http://schemas.microsoft.com/office/drawing/2014/main" id="{4C19FB36-E840-FF6B-E1AB-273E639DC3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066903" y="72103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271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A14338-45E6-9E42-8A7E-F939203012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야외, 육상 차량, 차량, 바퀴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754E6C62-963F-4161-136C-C544CFCE22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55" y="0"/>
            <a:ext cx="1218668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131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과일, 의류, 사람, 음식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54516B5-E527-C3A7-2B53-0E512DBD17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30475" y="528693"/>
            <a:ext cx="7955280" cy="470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418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야외, 지상, 과일, 식물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14A2F3B-55A2-E76E-A905-FAEF9B3C68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" y="0"/>
            <a:ext cx="121866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388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야외, 하늘, 건물, 도로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075C1020-F66B-B549-C2B2-18CD5E4C8B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" y="0"/>
            <a:ext cx="121866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995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벽, 거울, 의류, 사람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3F8EF1A-DE26-ABFB-52E1-9D4774E556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5914" y="865501"/>
            <a:ext cx="10292235" cy="579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332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벽, 인간의 얼굴, 의류, 실내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6E9B705D-0600-25BB-8482-9E41A1D148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18442" y="1263945"/>
            <a:ext cx="8458428" cy="5199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302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의류, 실내, 사람, 신발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FC1B609-E856-E636-6CB7-D394F007F4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57"/>
          <a:stretch>
            <a:fillRect/>
          </a:stretch>
        </p:blipFill>
        <p:spPr>
          <a:xfrm>
            <a:off x="0" y="0"/>
            <a:ext cx="12192000" cy="9154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3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83EB0A-9141-EDF5-40C6-14C3B09526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의류, 사람, 소년, 그룹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2EB8D641-FDFF-E9F6-4763-4B2EAD7899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521823"/>
            <a:ext cx="12192000" cy="9065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644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265B5A4-9C90-DBFE-E6B3-203C2E7DCE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의류, 사람, 신발류, 사람들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B56E85E-50C8-074F-DC78-3A16C06154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757646"/>
            <a:ext cx="12305210" cy="8170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966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E597161-F506-A385-1F6A-2C838FFD4D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의류, 사람, 신발류, 소년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52814946-66CF-D978-04AB-60734401FD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817" y="-1143001"/>
            <a:ext cx="12361817" cy="927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469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6886F78-C003-61EC-0324-1BF0D61286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인간의 얼굴, 사람, 의류, 소녀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9CFA841F-800A-BC07-652A-6920A882BB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6274" y="-1190353"/>
            <a:ext cx="12318274" cy="9238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66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55F929-1893-B8A8-E181-3D22E60634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의류, 사람, 소년, 소녀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85A4D85-6F19-FAE2-4698-166EA7910A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48394"/>
            <a:ext cx="12192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664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B8D9C09-7A28-D45B-010D-59F2C80913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의류, 사람, 신발류, 사람들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74ACA60-AA73-1BEF-9C99-6FB1E3CE1F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818" y="-2039620"/>
            <a:ext cx="12361817" cy="927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13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0E7A5F-3DE0-E9BA-D161-BA25F1E10E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의류, 신발류, 사람, 사람들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F450F7AF-6A50-BF7D-A5CA-DFF0303A55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97743"/>
            <a:ext cx="12192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12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427</TotalTime>
  <Words>8</Words>
  <Application>Microsoft Office PowerPoint</Application>
  <PresentationFormat>와이드스크린</PresentationFormat>
  <Paragraphs>2</Paragraphs>
  <Slides>15</Slides>
  <Notes>0</Notes>
  <HiddenSlides>0</HiddenSlides>
  <MMClips>1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0" baseType="lpstr">
      <vt:lpstr>HY울릉도B</vt:lpstr>
      <vt:lpstr>맑은 고딕</vt:lpstr>
      <vt:lpstr>서울들국화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 규희</dc:creator>
  <cp:lastModifiedBy>Sherry Mcconnell</cp:lastModifiedBy>
  <cp:revision>53</cp:revision>
  <dcterms:created xsi:type="dcterms:W3CDTF">2021-06-19T06:36:23Z</dcterms:created>
  <dcterms:modified xsi:type="dcterms:W3CDTF">2025-08-17T04:22:37Z</dcterms:modified>
</cp:coreProperties>
</file>