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0" r:id="rId1"/>
  </p:sldMasterIdLst>
  <p:sldIdLst>
    <p:sldId id="256" r:id="rId2"/>
    <p:sldId id="259" r:id="rId3"/>
    <p:sldId id="257" r:id="rId4"/>
    <p:sldId id="266" r:id="rId5"/>
    <p:sldId id="258" r:id="rId6"/>
    <p:sldId id="263" r:id="rId7"/>
    <p:sldId id="264" r:id="rId8"/>
    <p:sldId id="265" r:id="rId9"/>
    <p:sldId id="260" r:id="rId10"/>
    <p:sldId id="262" r:id="rId11"/>
    <p:sldId id="261" r:id="rId12"/>
    <p:sldId id="267" r:id="rId13"/>
    <p:sldId id="268" r:id="rId14"/>
    <p:sldId id="272" r:id="rId15"/>
    <p:sldId id="270" r:id="rId16"/>
    <p:sldId id="269" r:id="rId17"/>
  </p:sldIdLst>
  <p:sldSz cx="12192000" cy="6858000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4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636" autoAdjust="0"/>
    <p:restoredTop sz="94660"/>
  </p:normalViewPr>
  <p:slideViewPr>
    <p:cSldViewPr snapToGrid="0">
      <p:cViewPr varScale="1">
        <p:scale>
          <a:sx n="125" d="100"/>
          <a:sy n="125" d="100"/>
        </p:scale>
        <p:origin x="108" y="120"/>
      </p:cViewPr>
      <p:guideLst>
        <p:guide orient="horz" pos="2154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-1201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3922FB2-FAD0-49FA-83F2-FEE2DD41F6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1A2A2321-6AC9-47F0-9DF7-B84EDB9AF51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EC6A3A2-83FD-4B14-AAD8-8F13BA9660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pPr/>
              <a:t>2025-10-18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02E9769-3969-47F2-9298-82C2217355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0A6C319-BEE7-4F96-A7B1-A05F8BE49F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56166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D88D13B-0B7F-47ED-A9A8-3CE691A6A5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9236479-AB74-4E29-A789-C7CA9CE038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91F5D30-D214-4B3E-AC85-DCD689564A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pPr/>
              <a:t>2025-10-18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C52BB6E-9153-4665-A72E-C70E4EC616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DE95019-CAF7-45F2-8941-60547E5E40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9687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5FD212A-2186-471B-A246-FE2ACBD8FC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A3D981C-C0F8-4FEE-A667-7D9426078C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8236AB2-F88B-44D1-81D7-C250C5F646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pPr/>
              <a:t>2025-10-18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B393FF6-0487-4753-9471-2B3ADEC78E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3385443-44D5-44DB-8479-5E457357B9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24729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8112A99-AC69-4206-9231-2D8926451C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85B5850-57FC-4428-8BDD-A48B91EAE2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4819361D-58FA-4678-B69E-5D55EE5788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F266FDD-BFD2-41E5-87E8-55C0ACD0F1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pPr/>
              <a:t>2025-10-18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204A2A2-D050-4A64-96E2-812BB42C7D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C3F2DA0-BFDD-482C-9207-CE317FAF28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69364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829F85C-EC20-446E-9EA2-E8D6B863F9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FCF735B-E78E-48B1-A138-63527E56D8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061EB5C-DCE0-4CE2-A36E-A4D67EBF6C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328B4189-3055-43B4-84B7-6709221D7F8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B5623173-6998-40E3-BDB0-B19750FAE6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81FFBB5A-5EA4-4545-A8CA-7311A7BFFB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pPr/>
              <a:t>2025-10-18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0204E3B0-57E9-4F40-902C-C043398630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B7BB5D43-4AF0-4938-A130-65E25D4869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08007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A41D9D4-70A0-4983-A309-9E3C6F76AA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A1EE14B7-5830-4F22-9219-715FEF1F61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pPr/>
              <a:t>2025-10-18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2D295EB8-DDE2-4021-84FD-917ADF6309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53E994EE-C066-48CB-8994-471F3C8AA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7938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6AF4BFDF-1B9B-43D8-A0F5-6538D2F3CF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pPr/>
              <a:t>2025-10-18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8A543CF3-DF00-4F1E-9D3F-94D54AB1B7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AB97BB2-0D65-4A9B-B2F1-84EF85B8E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70765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E0D0B16-794E-4904-8627-A199785091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8080DFC-66B9-48B5-BCBA-C0C59CB5C3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328FEC4-4082-4920-AAE0-9B39781233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514C86B-D9E9-486E-A92F-0636F32F28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pPr/>
              <a:t>2025-10-18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8818BC7-B195-4C03-A0A6-24130A952B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7CC7726-15B4-47B9-B050-59BA6AA806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56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1078A26-F0A0-404B-BE03-C5A1929BA9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DE524AFA-D420-4584-B910-62CE3BA17F9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E3AC28F2-2FC2-43D0-8BA3-37D7B548A5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7052243-A1C6-4A78-BECC-C611A79FC9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pPr/>
              <a:t>2025-10-18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9EE32C7-9078-41C1-B576-966CCF98C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9D62AC1-A35F-4D2E-9086-0085EBF0C6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14202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B11C425-723E-4203-9D15-543C86DBAF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31CB9AD0-EFF3-4BE9-A570-226E1A2694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A90126B-8A8D-4955-8A9B-86FF6051E8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pPr/>
              <a:t>2025-10-18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0B73D82-3FFD-4E63-8D37-B1D6552812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3E105A3-B3F8-4092-A7E7-B23B7C9E17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13096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8FDDD892-D916-43ED-AC9B-13BD34BAB17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5C7131E2-3C2F-4443-93C3-1CA9C4DE68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66C661C-67BE-48DF-80D7-D0D75CA1C8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pPr/>
              <a:t>2025-10-18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12F6BB6-DC8A-43A9-BF3D-6F96BB1A80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0E21D82-9247-462C-BB30-46DEADEF62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6071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4FC69DEB-A106-4CC0-92E2-CC2BE4739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D67FACB-4BEA-4F90-A9E9-18E01DCDF2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F94018D-4F27-4FB1-88E6-B8F20387AB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339EAB-A579-49A7-82C5-FD24B1C5BAEC}" type="datetimeFigureOut">
              <a:rPr lang="ko-KR" altLang="en-US" smtClean="0"/>
              <a:pPr/>
              <a:t>2025-10-18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3E852A6-4E76-4F0D-B7E4-C8BD75179C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146C44A-FD8E-4093-AAC3-BBC4894228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B33501-1BF0-48B9-ADBD-6C2A2F0C71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5545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microsoft.com/office/2007/relationships/media" Target="../media/media2.mp3"/><Relationship Id="rId7" Type="http://schemas.openxmlformats.org/officeDocument/2006/relationships/image" Target="../media/image2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.jpe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mp3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microsoft.com/office/2007/relationships/media" Target="../media/media2.mp3"/><Relationship Id="rId7" Type="http://schemas.openxmlformats.org/officeDocument/2006/relationships/image" Target="../media/image2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.jpe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mp3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야곱의 축복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7"/>
          <a:stretch>
            <a:fillRect/>
          </a:stretch>
        </p:blipFill>
        <p:spPr>
          <a:xfrm>
            <a:off x="11390244" y="235226"/>
            <a:ext cx="609600" cy="609600"/>
          </a:xfrm>
          <a:prstGeom prst="rect">
            <a:avLst/>
          </a:prstGeom>
        </p:spPr>
      </p:pic>
      <p:pic>
        <p:nvPicPr>
          <p:cNvPr id="4" name="야곱의 축복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 rotWithShape="1">
          <a:blip r:embed="rId7"/>
          <a:stretch>
            <a:fillRect/>
          </a:stretch>
        </p:blipFill>
        <p:spPr>
          <a:xfrm>
            <a:off x="11198087" y="235226"/>
            <a:ext cx="609600" cy="609600"/>
          </a:xfrm>
          <a:prstGeom prst="rect">
            <a:avLst/>
          </a:prstGeom>
        </p:spPr>
      </p:pic>
      <p:pic>
        <p:nvPicPr>
          <p:cNvPr id="2" name="Picture 3" descr="C:\Users\Ha\Desktop\PPT만든거\끝맺음.jpg"/>
          <p:cNvPicPr>
            <a:picLocks noChangeAspect="1" noChangeArrowheads="1"/>
          </p:cNvPicPr>
          <p:nvPr/>
        </p:nvPicPr>
        <p:blipFill rotWithShape="1">
          <a:blip r:embed="rId8"/>
          <a:srcRect/>
          <a:stretch>
            <a:fillRect/>
          </a:stretch>
        </p:blipFill>
        <p:spPr>
          <a:xfrm>
            <a:off x="-4763" y="0"/>
            <a:ext cx="12192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422606" y="2689307"/>
            <a:ext cx="7337265" cy="126188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4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ea typeface="서울들국화"/>
              </a:rPr>
              <a:t>꺼꽁</a:t>
            </a:r>
            <a:r>
              <a:rPr lang="ko-KR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ea typeface="서울들국화"/>
              </a:rPr>
              <a:t> 청소년 부흥회</a:t>
            </a:r>
            <a:r>
              <a:rPr lang="en-US" altLang="ko-KR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ea typeface="서울들국화"/>
              </a:rPr>
              <a:t> (10</a:t>
            </a:r>
            <a:r>
              <a:rPr lang="ko-KR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ea typeface="서울들국화"/>
              </a:rPr>
              <a:t>월 </a:t>
            </a:r>
            <a:r>
              <a:rPr lang="en-US" altLang="ko-KR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ea typeface="서울들국화"/>
              </a:rPr>
              <a:t>13</a:t>
            </a:r>
            <a:r>
              <a:rPr lang="ko-KR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ea typeface="서울들국화"/>
              </a:rPr>
              <a:t>일</a:t>
            </a:r>
            <a:r>
              <a:rPr lang="en-US" altLang="ko-KR" sz="4000" b="1" dirty="0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ea typeface="서울들국화"/>
              </a:rPr>
              <a:t>)</a:t>
            </a:r>
            <a:endParaRPr lang="ko-KR" altLang="en-US" sz="4000" b="1" dirty="0"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ea typeface="서울들국화"/>
            </a:endParaRPr>
          </a:p>
          <a:p>
            <a:pPr algn="ctr">
              <a:defRPr/>
            </a:pPr>
            <a:endParaRPr lang="en-US" altLang="ko-KR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ea typeface="서울들국화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dsp="http://schemas.microsoft.com/office/drawing/2008/diagram" xmlns:dgm="http://schemas.openxmlformats.org/drawingml/2006/diagram" xmlns:c="http://schemas.openxmlformats.org/drawingml/2006/chart" xmlns="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/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 numSld="999" showWhenStopped="0">
                <p:cTn id="13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855AAE3-AD7A-2871-DA2F-DA3692621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7CCEE61C-9DD1-FB44-B2F0-1EC94E35B3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60989"/>
          </a:xfrm>
        </p:spPr>
      </p:pic>
    </p:spTree>
    <p:extLst>
      <p:ext uri="{BB962C8B-B14F-4D97-AF65-F5344CB8AC3E}">
        <p14:creationId xmlns:p14="http://schemas.microsoft.com/office/powerpoint/2010/main" val="8374729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643A1A5-3D91-6905-436F-8919FAA4C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03166516-7D09-248F-C2C2-A391CFC2A7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621096" y="1175975"/>
            <a:ext cx="8949808" cy="5036460"/>
          </a:xfrm>
        </p:spPr>
      </p:pic>
    </p:spTree>
    <p:extLst>
      <p:ext uri="{BB962C8B-B14F-4D97-AF65-F5344CB8AC3E}">
        <p14:creationId xmlns:p14="http://schemas.microsoft.com/office/powerpoint/2010/main" val="27991336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679FD4D-04F4-6F3D-AEF5-D950378AB5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4A9BD539-361E-751A-A9F0-DDE39FCC9F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09938" y="275357"/>
            <a:ext cx="9491439" cy="5341260"/>
          </a:xfrm>
        </p:spPr>
      </p:pic>
    </p:spTree>
    <p:extLst>
      <p:ext uri="{BB962C8B-B14F-4D97-AF65-F5344CB8AC3E}">
        <p14:creationId xmlns:p14="http://schemas.microsoft.com/office/powerpoint/2010/main" val="39942857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159B034-6922-7F28-D0E6-CD9A392A9D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81CBD75A-4D73-1282-2381-CC1C30E560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80128" cy="6966857"/>
          </a:xfrm>
        </p:spPr>
      </p:pic>
    </p:spTree>
    <p:extLst>
      <p:ext uri="{BB962C8B-B14F-4D97-AF65-F5344CB8AC3E}">
        <p14:creationId xmlns:p14="http://schemas.microsoft.com/office/powerpoint/2010/main" val="3167670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955CAB8-C00D-1AB1-9061-BEEDB1E165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D3CD62DA-E8B0-225B-D8BC-4189E6E367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2658" y="636445"/>
            <a:ext cx="10987369" cy="6183088"/>
          </a:xfrm>
        </p:spPr>
      </p:pic>
    </p:spTree>
    <p:extLst>
      <p:ext uri="{BB962C8B-B14F-4D97-AF65-F5344CB8AC3E}">
        <p14:creationId xmlns:p14="http://schemas.microsoft.com/office/powerpoint/2010/main" val="25688031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A20FD68-C21B-2AAD-F376-81FF99D544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9F100A6C-66B3-132A-F344-4A0F99BAE7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17667" y="361212"/>
            <a:ext cx="8305008" cy="4673602"/>
          </a:xfrm>
        </p:spPr>
      </p:pic>
    </p:spTree>
    <p:extLst>
      <p:ext uri="{BB962C8B-B14F-4D97-AF65-F5344CB8AC3E}">
        <p14:creationId xmlns:p14="http://schemas.microsoft.com/office/powerpoint/2010/main" val="24362346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4B6ABA6-3BC6-903D-0C32-2A5FCC0BE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84F9E223-47AD-DBEC-B0C5-48BA0DC973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60989"/>
          </a:xfrm>
        </p:spPr>
      </p:pic>
    </p:spTree>
    <p:extLst>
      <p:ext uri="{BB962C8B-B14F-4D97-AF65-F5344CB8AC3E}">
        <p14:creationId xmlns:p14="http://schemas.microsoft.com/office/powerpoint/2010/main" val="19763069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5958659-3D19-B04A-E860-3C3516999B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9BCF9BA2-3706-7B49-69F0-BD96E95171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86689" cy="6858000"/>
          </a:xfrm>
        </p:spPr>
      </p:pic>
    </p:spTree>
    <p:extLst>
      <p:ext uri="{BB962C8B-B14F-4D97-AF65-F5344CB8AC3E}">
        <p14:creationId xmlns:p14="http://schemas.microsoft.com/office/powerpoint/2010/main" val="42073034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DD1421F-A977-083A-558D-6856FEBA82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B83C9A76-54BC-85C6-6E3E-8C6C32F0EB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7295" y="189409"/>
            <a:ext cx="8743472" cy="4920346"/>
          </a:xfrm>
        </p:spPr>
      </p:pic>
    </p:spTree>
    <p:extLst>
      <p:ext uri="{BB962C8B-B14F-4D97-AF65-F5344CB8AC3E}">
        <p14:creationId xmlns:p14="http://schemas.microsoft.com/office/powerpoint/2010/main" val="42633980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9BC6D42-78EC-0281-B087-D517B78532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E27997BA-0C84-D10C-14F1-313C1D94B6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6689" cy="6858000"/>
          </a:xfrm>
        </p:spPr>
      </p:pic>
    </p:spTree>
    <p:extLst>
      <p:ext uri="{BB962C8B-B14F-4D97-AF65-F5344CB8AC3E}">
        <p14:creationId xmlns:p14="http://schemas.microsoft.com/office/powerpoint/2010/main" val="38908434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AD8859C-D4A0-D659-6B1D-5FECC781F1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17C875A8-80C2-8C26-CA7D-581D908326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286001"/>
            <a:ext cx="12192001" cy="9144001"/>
          </a:xfrm>
        </p:spPr>
      </p:pic>
    </p:spTree>
    <p:extLst>
      <p:ext uri="{BB962C8B-B14F-4D97-AF65-F5344CB8AC3E}">
        <p14:creationId xmlns:p14="http://schemas.microsoft.com/office/powerpoint/2010/main" val="23311781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CEDA0A1-E967-BA94-5FC4-D20E10CEBF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KakaoTalk_20251016_093930514">
            <a:hlinkClick r:id="" action="ppaction://media"/>
            <a:extLst>
              <a:ext uri="{FF2B5EF4-FFF2-40B4-BE49-F238E27FC236}">
                <a16:creationId xmlns:a16="http://schemas.microsoft.com/office/drawing/2014/main" id="{042AC8E1-CB60-D9E2-DCE0-1BB4B02FB4E0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-1"/>
            <a:ext cx="12192000" cy="6908885"/>
          </a:xfrm>
        </p:spPr>
      </p:pic>
    </p:spTree>
    <p:extLst>
      <p:ext uri="{BB962C8B-B14F-4D97-AF65-F5344CB8AC3E}">
        <p14:creationId xmlns:p14="http://schemas.microsoft.com/office/powerpoint/2010/main" val="1859754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83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10B081F-D156-DC41-B240-D314C24454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야곱의 축복">
            <a:hlinkClick r:id="" action="ppaction://media"/>
            <a:extLst>
              <a:ext uri="{FF2B5EF4-FFF2-40B4-BE49-F238E27FC236}">
                <a16:creationId xmlns:a16="http://schemas.microsoft.com/office/drawing/2014/main" id="{42901DC5-A351-119A-C1FB-B832DEA96CC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7"/>
          <a:stretch>
            <a:fillRect/>
          </a:stretch>
        </p:blipFill>
        <p:spPr>
          <a:xfrm>
            <a:off x="11390244" y="235226"/>
            <a:ext cx="609600" cy="609600"/>
          </a:xfrm>
          <a:prstGeom prst="rect">
            <a:avLst/>
          </a:prstGeom>
        </p:spPr>
      </p:pic>
      <p:pic>
        <p:nvPicPr>
          <p:cNvPr id="4" name="야곱의 축복">
            <a:hlinkClick r:id="" action="ppaction://media"/>
            <a:extLst>
              <a:ext uri="{FF2B5EF4-FFF2-40B4-BE49-F238E27FC236}">
                <a16:creationId xmlns:a16="http://schemas.microsoft.com/office/drawing/2014/main" id="{18C7FE0A-4B89-22F6-9F16-E3F27F2B45A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 rotWithShape="1">
          <a:blip r:embed="rId7"/>
          <a:stretch>
            <a:fillRect/>
          </a:stretch>
        </p:blipFill>
        <p:spPr>
          <a:xfrm>
            <a:off x="11198087" y="235226"/>
            <a:ext cx="609600" cy="609600"/>
          </a:xfrm>
          <a:prstGeom prst="rect">
            <a:avLst/>
          </a:prstGeom>
        </p:spPr>
      </p:pic>
      <p:pic>
        <p:nvPicPr>
          <p:cNvPr id="2" name="Picture 3" descr="C:\Users\Ha\Desktop\PPT만든거\끝맺음.jpg">
            <a:extLst>
              <a:ext uri="{FF2B5EF4-FFF2-40B4-BE49-F238E27FC236}">
                <a16:creationId xmlns:a16="http://schemas.microsoft.com/office/drawing/2014/main" id="{FEAF0208-DCBF-AA6C-4F83-1ABF9C8AAEE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/>
          <a:srcRect/>
          <a:stretch>
            <a:fillRect/>
          </a:stretch>
        </p:blipFill>
        <p:spPr>
          <a:xfrm>
            <a:off x="0" y="-31807"/>
            <a:ext cx="12192000" cy="6858000"/>
          </a:xfrm>
          <a:prstGeom prst="rect">
            <a:avLst/>
          </a:prstGeom>
          <a:noFill/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F59C302-29DD-9821-7097-8AE8D92D3DC2}"/>
              </a:ext>
            </a:extLst>
          </p:cNvPr>
          <p:cNvSpPr txBox="1"/>
          <p:nvPr/>
        </p:nvSpPr>
        <p:spPr>
          <a:xfrm>
            <a:off x="4112171" y="2689307"/>
            <a:ext cx="395813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40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uLnTx/>
                <a:uFillTx/>
                <a:latin typeface="맑은 고딕"/>
                <a:ea typeface="서울들국화"/>
                <a:cs typeface="+mn-cs"/>
              </a:rPr>
              <a:t>꺼꽁</a:t>
            </a:r>
            <a:r>
              <a:rPr kumimoji="0" lang="ko-KR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uLnTx/>
                <a:uFillTx/>
                <a:latin typeface="맑은 고딕"/>
                <a:ea typeface="서울들국화"/>
                <a:cs typeface="+mn-cs"/>
              </a:rPr>
              <a:t> </a:t>
            </a:r>
            <a:r>
              <a:rPr kumimoji="0" lang="ko-KR" altLang="en-US" sz="40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uLnTx/>
                <a:uFillTx/>
                <a:latin typeface="맑은 고딕"/>
                <a:ea typeface="서울들국화"/>
                <a:cs typeface="+mn-cs"/>
              </a:rPr>
              <a:t>금요기도회</a:t>
            </a:r>
            <a:r>
              <a:rPr kumimoji="0" lang="en-US" altLang="ko-KR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uLnTx/>
                <a:uFillTx/>
                <a:latin typeface="맑은 고딕"/>
                <a:ea typeface="서울들국화"/>
                <a:cs typeface="+mn-cs"/>
              </a:rPr>
              <a:t> </a:t>
            </a:r>
            <a:endParaRPr kumimoji="0" lang="en-US" altLang="ko-KR" sz="36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uLnTx/>
              <a:uFillTx/>
              <a:latin typeface="맑은 고딕"/>
              <a:ea typeface="서울들국화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70332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dsp="http://schemas.microsoft.com/office/drawing/2008/diagram" xmlns:dgm="http://schemas.openxmlformats.org/drawingml/2006/diagram" xmlns:c="http://schemas.openxmlformats.org/drawingml/2006/chart" xmlns="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/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 numSld="999" showWhenStopped="0">
                <p:cTn id="13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3435378-6FD6-88D9-B7DB-98060AEE5F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BF2118DE-D214-3700-FA84-AA8657EB72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5937"/>
            <a:ext cx="12192000" cy="9179720"/>
          </a:xfrm>
        </p:spPr>
      </p:pic>
    </p:spTree>
    <p:extLst>
      <p:ext uri="{BB962C8B-B14F-4D97-AF65-F5344CB8AC3E}">
        <p14:creationId xmlns:p14="http://schemas.microsoft.com/office/powerpoint/2010/main" val="4200739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203916A-61DE-C288-A1E3-02AA01B21A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86093A39-2A83-85F9-6E33-89793C5915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133599"/>
            <a:ext cx="12192000" cy="9144000"/>
          </a:xfrm>
        </p:spPr>
      </p:pic>
    </p:spTree>
    <p:extLst>
      <p:ext uri="{BB962C8B-B14F-4D97-AF65-F5344CB8AC3E}">
        <p14:creationId xmlns:p14="http://schemas.microsoft.com/office/powerpoint/2010/main" val="28537600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11</Words>
  <Application>Microsoft Office PowerPoint</Application>
  <PresentationFormat>와이드스크린</PresentationFormat>
  <Paragraphs>2</Paragraphs>
  <Slides>16</Slides>
  <Notes>0</Notes>
  <HiddenSlides>0</HiddenSlides>
  <MMClips>5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20" baseType="lpstr">
      <vt:lpstr>맑은 고딕</vt:lpstr>
      <vt:lpstr>서울들국화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 규희</dc:creator>
  <cp:lastModifiedBy>만배 김</cp:lastModifiedBy>
  <cp:revision>65</cp:revision>
  <dcterms:created xsi:type="dcterms:W3CDTF">2021-06-19T06:36:23Z</dcterms:created>
  <dcterms:modified xsi:type="dcterms:W3CDTF">2025-10-18T01:52:56Z</dcterms:modified>
  <cp:version/>
</cp:coreProperties>
</file>