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03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06" r:id="rId12"/>
    <p:sldId id="307" r:id="rId13"/>
    <p:sldId id="308" r:id="rId14"/>
    <p:sldId id="309" r:id="rId15"/>
    <p:sldId id="319" r:id="rId16"/>
    <p:sldId id="305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12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6" y="28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922FB2-FAD0-49FA-83F2-FEE2DD41F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A2A2321-6AC9-47F0-9DF7-B84EDB9AF5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C6A3A2-83FD-4B14-AAD8-8F13BA966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2E9769-3969-47F2-9298-82C221735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A6C319-BEE7-4F96-A7B1-A05F8BE49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61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8D13B-0B7F-47ED-A9A8-3CE691A6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236479-AB74-4E29-A789-C7CA9CE03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1F5D30-D214-4B3E-AC85-DCD689564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52BB6E-9153-4665-A72E-C70E4EC6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E95019-CAF7-45F2-8941-60547E5E4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6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FD212A-2186-471B-A246-FE2ACBD8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3D981C-C0F8-4FEE-A667-7D9426078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236AB2-F88B-44D1-81D7-C250C5F6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393FF6-0487-4753-9471-2B3ADEC78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385443-44D5-44DB-8479-5E457357B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4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112A99-AC69-4206-9231-2D892645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5B5850-57FC-4428-8BDD-A48B91EAE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819361D-58FA-4678-B69E-5D55EE578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F266FDD-BFD2-41E5-87E8-55C0ACD0F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4A2A2-D050-4A64-96E2-812BB42C7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C3F2DA0-BFDD-482C-9207-CE317FAF2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36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29F85C-EC20-446E-9EA2-E8D6B863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CF735B-E78E-48B1-A138-63527E56D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61EB5C-DCE0-4CE2-A36E-A4D67EBF6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28B4189-3055-43B4-84B7-6709221D7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5623173-6998-40E3-BDB0-B19750FAE6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1FFBB5A-5EA4-4545-A8CA-7311A7BFF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204E3B0-57E9-4F40-902C-C04339863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7BB5D43-4AF0-4938-A130-65E25D486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80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41D9D4-70A0-4983-A309-9E3C6F76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1EE14B7-5830-4F22-9219-715FEF1F6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D295EB8-DDE2-4021-84FD-917ADF630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3E994EE-C066-48CB-8994-471F3C8AA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93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F4BFDF-1B9B-43D8-A0F5-6538D2F3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A543CF3-DF00-4F1E-9D3F-94D54AB1B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AB97BB2-0D65-4A9B-B2F1-84EF85B8E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07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D0B16-794E-4904-8627-A19978509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080DFC-66B9-48B5-BCBA-C0C59CB5C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28FEC4-4082-4920-AAE0-9B39781233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14C86B-D9E9-486E-A92F-0636F32F2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8818BC7-B195-4C03-A0A6-24130A952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CC7726-15B4-47B9-B050-59BA6AA80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078A26-F0A0-404B-BE03-C5A1929BA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E524AFA-D420-4584-B910-62CE3BA17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AC28F2-2FC2-43D0-8BA3-37D7B548A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052243-A1C6-4A78-BECC-C611A79FC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EE32C7-9078-41C1-B576-966CCF98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9D62AC1-A35F-4D2E-9086-0085EBF0C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42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11C425-723E-4203-9D15-543C86DB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CB9AD0-EFF3-4BE9-A570-226E1A269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90126B-8A8D-4955-8A9B-86FF6051E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B73D82-3FFD-4E63-8D37-B1D655281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E105A3-B3F8-4092-A7E7-B23B7C9E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1309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FDDD892-D916-43ED-AC9B-13BD34BAB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7131E2-3C2F-4443-93C3-1CA9C4DE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6C661C-67BE-48DF-80D7-D0D75CA1C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2F6BB6-DC8A-43A9-BF3D-6F96BB1A8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E21D82-9247-462C-BB30-46DEADEF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071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FC69DEB-A106-4CC0-92E2-CC2BE473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67FACB-4BEA-4F90-A9E9-18E01DCDF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94018D-4F27-4FB1-88E6-B8F20387AB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39EAB-A579-49A7-82C5-FD24B1C5BAEC}" type="datetimeFigureOut">
              <a:rPr lang="ko-KR" altLang="en-US" smtClean="0"/>
              <a:t>2025-08-16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E852A6-4E76-4F0D-B7E4-C8BD75179C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46C44A-FD8E-4093-AAC3-BBC4894228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33501-1BF0-48B9-ADBD-6C2A2F0C71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54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Ha\Desktop\PPT만든거\끝맺음.jpg">
            <a:extLst>
              <a:ext uri="{FF2B5EF4-FFF2-40B4-BE49-F238E27FC236}">
                <a16:creationId xmlns:a16="http://schemas.microsoft.com/office/drawing/2014/main" id="{F028E8B7-78CF-4436-86A3-9080F3E59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BBEA71-C49A-470D-A803-DCA1BDA1A05E}"/>
              </a:ext>
            </a:extLst>
          </p:cNvPr>
          <p:cNvSpPr txBox="1"/>
          <p:nvPr/>
        </p:nvSpPr>
        <p:spPr>
          <a:xfrm>
            <a:off x="3839249" y="2645568"/>
            <a:ext cx="5081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서울들국화" panose="02030600000101010101" pitchFamily="18" charset="-127"/>
              </a:rPr>
              <a:t>캄보디아 선교소식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3E739FE8-2222-63B5-A2E1-9C6B26541AB5}"/>
              </a:ext>
            </a:extLst>
          </p:cNvPr>
          <p:cNvSpPr/>
          <p:nvPr/>
        </p:nvSpPr>
        <p:spPr>
          <a:xfrm>
            <a:off x="2618378" y="4271536"/>
            <a:ext cx="6955244" cy="895746"/>
          </a:xfrm>
          <a:prstGeom prst="roundRect">
            <a:avLst>
              <a:gd name="adj" fmla="val 10834"/>
            </a:avLst>
          </a:prstGeom>
          <a:solidFill>
            <a:schemeClr val="accent1">
              <a:lumMod val="40000"/>
              <a:lumOff val="60000"/>
            </a:schemeClr>
          </a:solidFill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sz="3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이종보</a:t>
            </a:r>
            <a:r>
              <a:rPr lang="ko-KR" altLang="en-US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 선교사님 </a:t>
            </a:r>
            <a:r>
              <a:rPr lang="en-US" altLang="ko-KR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– </a:t>
            </a:r>
            <a:r>
              <a:rPr lang="ko-KR" altLang="en-US" sz="36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anose="02030600000101010101" pitchFamily="18" charset="-127"/>
                <a:ea typeface="HY울릉도B" panose="02030600000101010101" pitchFamily="18" charset="-127"/>
              </a:rPr>
              <a:t>꼬끙</a:t>
            </a:r>
            <a:endParaRPr lang="ko-KR" altLang="en-US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pic>
        <p:nvPicPr>
          <p:cNvPr id="13" name="야곱의 축복">
            <a:hlinkClick r:id="" action="ppaction://media"/>
            <a:extLst>
              <a:ext uri="{FF2B5EF4-FFF2-40B4-BE49-F238E27FC236}">
                <a16:creationId xmlns:a16="http://schemas.microsoft.com/office/drawing/2014/main" id="{4C19FB36-E840-FF6B-E1AB-273E639DC3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66903" y="72103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27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DA1817-38B0-7DDC-FBB9-8244D0102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57D89D-3DA6-AAF2-3073-8D9766E5EC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4" descr="의류, 신발류, 건물, 사람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7D91EF5-56B7-3698-A429-0D9AED033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09256" y="1636093"/>
            <a:ext cx="9006542" cy="506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143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4D213-5497-499D-F728-B79B8359E4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1C0CC2-9E2C-A926-F86F-BE720FB28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야외, 건물, 소년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933734C-EC9D-10CF-8239-CF279572CF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6087" y="297334"/>
            <a:ext cx="11049266" cy="6217920"/>
          </a:xfrm>
        </p:spPr>
      </p:pic>
    </p:spTree>
    <p:extLst>
      <p:ext uri="{BB962C8B-B14F-4D97-AF65-F5344CB8AC3E}">
        <p14:creationId xmlns:p14="http://schemas.microsoft.com/office/powerpoint/2010/main" val="1594280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5BDDB6-049C-5D80-8DD0-76B1802B7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E34F74-4F29-E4B3-B633-2734CDB90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사람, 인간의 얼굴, 소년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489BADD-7530-B5A9-5126-19664A8F9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266" y="0"/>
            <a:ext cx="12230265" cy="6882522"/>
          </a:xfrm>
        </p:spPr>
      </p:pic>
    </p:spTree>
    <p:extLst>
      <p:ext uri="{BB962C8B-B14F-4D97-AF65-F5344CB8AC3E}">
        <p14:creationId xmlns:p14="http://schemas.microsoft.com/office/powerpoint/2010/main" val="4118670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11A839-9F69-5987-BAFC-954E204CC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88B4E2-8227-3F6B-54A6-3F35B23E0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사람, 사람들, 그룹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CD8B585-A26D-95C3-353E-EF38B60619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6070" y="428145"/>
            <a:ext cx="9935060" cy="5590906"/>
          </a:xfrm>
        </p:spPr>
      </p:pic>
    </p:spTree>
    <p:extLst>
      <p:ext uri="{BB962C8B-B14F-4D97-AF65-F5344CB8AC3E}">
        <p14:creationId xmlns:p14="http://schemas.microsoft.com/office/powerpoint/2010/main" val="4083370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31E828-5174-57BC-49D3-001A1D4A9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A476BE-0897-A76D-5038-C08DD3AC8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9355" y="182245"/>
            <a:ext cx="10515600" cy="1325563"/>
          </a:xfrm>
        </p:spPr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사람, 그룹, 사람들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3F63EDF-1D16-564B-C011-8501C7166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0706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354036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4D75A-8E32-58AB-73D0-E7675C865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24E259-B633-27EF-48FD-C811249F4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사람, 건물, 그룹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EB2A43D-4532-E0D7-15D9-1D5EE941B0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326" y="-2033746"/>
            <a:ext cx="12396651" cy="9297488"/>
          </a:xfrm>
        </p:spPr>
      </p:pic>
    </p:spTree>
    <p:extLst>
      <p:ext uri="{BB962C8B-B14F-4D97-AF65-F5344CB8AC3E}">
        <p14:creationId xmlns:p14="http://schemas.microsoft.com/office/powerpoint/2010/main" val="2932181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8B4043-CD18-2D0F-DEC7-8297D3CF9F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7D8FC6-EED5-FC47-C702-51BF757A2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야외, 나무, 사람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605DF4A-6317-3FAC-E6DB-833C4320BA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5330" y="-19566"/>
            <a:ext cx="10236823" cy="5760721"/>
          </a:xfrm>
        </p:spPr>
      </p:pic>
    </p:spTree>
    <p:extLst>
      <p:ext uri="{BB962C8B-B14F-4D97-AF65-F5344CB8AC3E}">
        <p14:creationId xmlns:p14="http://schemas.microsoft.com/office/powerpoint/2010/main" val="451097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36985E-5A30-5DB3-CC5F-81978A1FF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17004F-8364-2402-D5D6-FFB1948E3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야외, 바퀴, 건물, 자전거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C1B690B-6D02-8096-4E93-629E7284DC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071" y="509450"/>
            <a:ext cx="10376102" cy="5839100"/>
          </a:xfrm>
        </p:spPr>
      </p:pic>
    </p:spTree>
    <p:extLst>
      <p:ext uri="{BB962C8B-B14F-4D97-AF65-F5344CB8AC3E}">
        <p14:creationId xmlns:p14="http://schemas.microsoft.com/office/powerpoint/2010/main" val="1107250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C95B4-8832-E0AC-2763-94F7ACC63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FBB244-4C59-6519-7A2F-854F0E056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야외, 타이어, 바퀴, 건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DEF6482-01C5-AFF2-5EA2-A51B3426BD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7755" y="777655"/>
            <a:ext cx="10167184" cy="5721532"/>
          </a:xfrm>
        </p:spPr>
      </p:pic>
    </p:spTree>
    <p:extLst>
      <p:ext uri="{BB962C8B-B14F-4D97-AF65-F5344CB8AC3E}">
        <p14:creationId xmlns:p14="http://schemas.microsoft.com/office/powerpoint/2010/main" val="805358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961D49-92C9-78AB-2E4C-FBB44AC63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사람, 실내, 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C055E32-D488-C993-84CA-7E9ED6A20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315" y="-1071857"/>
            <a:ext cx="12322629" cy="8243366"/>
          </a:xfrm>
        </p:spPr>
      </p:pic>
    </p:spTree>
    <p:extLst>
      <p:ext uri="{BB962C8B-B14F-4D97-AF65-F5344CB8AC3E}">
        <p14:creationId xmlns:p14="http://schemas.microsoft.com/office/powerpoint/2010/main" val="13957130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FEB339-1C71-8BC1-3A00-037F6B344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벽, 실내, 인간의 얼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5A488DA-CB99-A259-0D82-7AE622499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89974" y="44249"/>
            <a:ext cx="9772571" cy="5499466"/>
          </a:xfrm>
        </p:spPr>
      </p:pic>
    </p:spTree>
    <p:extLst>
      <p:ext uri="{BB962C8B-B14F-4D97-AF65-F5344CB8AC3E}">
        <p14:creationId xmlns:p14="http://schemas.microsoft.com/office/powerpoint/2010/main" val="342906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44A337-50E6-919D-03AE-DFF5D948A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인간의 얼굴, 의류, 소녀, 소년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13C28E0-852E-306C-A3CA-EE727570A9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0989"/>
          </a:xfrm>
        </p:spPr>
      </p:pic>
    </p:spTree>
    <p:extLst>
      <p:ext uri="{BB962C8B-B14F-4D97-AF65-F5344CB8AC3E}">
        <p14:creationId xmlns:p14="http://schemas.microsoft.com/office/powerpoint/2010/main" val="6580601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4FF72F-BCF3-9249-6998-12E1C93CB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벽, 사람, 실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0F60922-A947-E9D1-5C25-4D337E96B5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7121" y="-690187"/>
            <a:ext cx="11304608" cy="6361612"/>
          </a:xfrm>
        </p:spPr>
      </p:pic>
    </p:spTree>
    <p:extLst>
      <p:ext uri="{BB962C8B-B14F-4D97-AF65-F5344CB8AC3E}">
        <p14:creationId xmlns:p14="http://schemas.microsoft.com/office/powerpoint/2010/main" val="1845242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0F9AB9-E8D3-FF97-D760-A6F9438F9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사람, 의류, 인간의 얼굴, 음식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A996004-6E51-B49B-C430-E7D22C153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5" y="0"/>
            <a:ext cx="12186689" cy="6858000"/>
          </a:xfrm>
        </p:spPr>
      </p:pic>
    </p:spTree>
    <p:extLst>
      <p:ext uri="{BB962C8B-B14F-4D97-AF65-F5344CB8AC3E}">
        <p14:creationId xmlns:p14="http://schemas.microsoft.com/office/powerpoint/2010/main" val="33162919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5D8CCE-AC68-E53F-3EEA-6DFDDA654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의류, 인간의 얼굴, 사람, 소녀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1C10B91-9235-3E32-8A8E-97506BCCB6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0989"/>
          </a:xfrm>
        </p:spPr>
      </p:pic>
    </p:spTree>
    <p:extLst>
      <p:ext uri="{BB962C8B-B14F-4D97-AF65-F5344CB8AC3E}">
        <p14:creationId xmlns:p14="http://schemas.microsoft.com/office/powerpoint/2010/main" val="3297193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6</Words>
  <Application>Microsoft Office PowerPoint</Application>
  <PresentationFormat>와이드스크린</PresentationFormat>
  <Paragraphs>2</Paragraphs>
  <Slides>16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1" baseType="lpstr">
      <vt:lpstr>HY울릉도B</vt:lpstr>
      <vt:lpstr>맑은 고딕</vt:lpstr>
      <vt:lpstr>서울들국화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규희</dc:creator>
  <cp:lastModifiedBy>Sherry Mcconnell</cp:lastModifiedBy>
  <cp:revision>56</cp:revision>
  <dcterms:created xsi:type="dcterms:W3CDTF">2021-06-19T06:36:23Z</dcterms:created>
  <dcterms:modified xsi:type="dcterms:W3CDTF">2025-08-16T05:58:17Z</dcterms:modified>
</cp:coreProperties>
</file>