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333" r:id="rId4"/>
    <p:sldId id="259" r:id="rId5"/>
    <p:sldId id="332" r:id="rId6"/>
    <p:sldId id="336" r:id="rId7"/>
    <p:sldId id="334" r:id="rId8"/>
    <p:sldId id="260" r:id="rId9"/>
    <p:sldId id="261" r:id="rId10"/>
    <p:sldId id="321" r:id="rId11"/>
    <p:sldId id="326" r:id="rId12"/>
    <p:sldId id="327" r:id="rId13"/>
    <p:sldId id="331" r:id="rId14"/>
    <p:sldId id="328" r:id="rId15"/>
    <p:sldId id="329" r:id="rId16"/>
    <p:sldId id="330" r:id="rId17"/>
    <p:sldId id="290" r:id="rId18"/>
    <p:sldId id="319" r:id="rId19"/>
    <p:sldId id="263" r:id="rId20"/>
    <p:sldId id="262" r:id="rId21"/>
    <p:sldId id="267" r:id="rId22"/>
    <p:sldId id="291" r:id="rId23"/>
    <p:sldId id="292" r:id="rId24"/>
    <p:sldId id="337" r:id="rId25"/>
    <p:sldId id="322" r:id="rId26"/>
    <p:sldId id="323" r:id="rId27"/>
    <p:sldId id="344" r:id="rId28"/>
    <p:sldId id="320" r:id="rId29"/>
    <p:sldId id="273" r:id="rId30"/>
    <p:sldId id="339" r:id="rId31"/>
    <p:sldId id="293" r:id="rId32"/>
    <p:sldId id="324" r:id="rId33"/>
    <p:sldId id="325" r:id="rId34"/>
    <p:sldId id="338" r:id="rId35"/>
    <p:sldId id="294" r:id="rId36"/>
    <p:sldId id="265" r:id="rId37"/>
    <p:sldId id="295" r:id="rId38"/>
    <p:sldId id="296" r:id="rId39"/>
    <p:sldId id="297" r:id="rId40"/>
    <p:sldId id="341" r:id="rId41"/>
    <p:sldId id="340" r:id="rId42"/>
    <p:sldId id="298" r:id="rId43"/>
    <p:sldId id="345" r:id="rId44"/>
    <p:sldId id="343" r:id="rId45"/>
    <p:sldId id="342" r:id="rId46"/>
    <p:sldId id="315" r:id="rId47"/>
    <p:sldId id="276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75" d="100"/>
          <a:sy n="75" d="100"/>
        </p:scale>
        <p:origin x="1776" y="1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5522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21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75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396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199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035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019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8810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669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930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608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5922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4916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229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579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6341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78CE2-1E6A-4B37-98F5-4A0A2D6263AA}" type="datetimeFigureOut">
              <a:rPr lang="ko-KR" altLang="en-US" smtClean="0"/>
              <a:t>2025-06-21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0BEC277-F99B-4C31-AA50-BBC23632CD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21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352591" y="2771310"/>
            <a:ext cx="8689976" cy="1163051"/>
          </a:xfrm>
        </p:spPr>
        <p:txBody>
          <a:bodyPr>
            <a:normAutofit/>
          </a:bodyPr>
          <a:lstStyle/>
          <a:p>
            <a:r>
              <a:rPr lang="en-US" altLang="ko-KR" sz="5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2025 </a:t>
            </a:r>
            <a:r>
              <a:rPr lang="ko-KR" altLang="en-US" sz="5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캄보디아 단기선교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643980" y="4295283"/>
            <a:ext cx="8689976" cy="1371599"/>
          </a:xfrm>
        </p:spPr>
        <p:txBody>
          <a:bodyPr>
            <a:normAutofit/>
          </a:bodyPr>
          <a:lstStyle/>
          <a:p>
            <a:r>
              <a:rPr lang="en-US" altLang="ko-KR" sz="4400" b="1" dirty="0">
                <a:solidFill>
                  <a:schemeClr val="tx1"/>
                </a:solidFill>
              </a:rPr>
              <a:t>2025. 6. 15 ~  6. 20</a:t>
            </a:r>
            <a:endParaRPr lang="ko-KR" altLang="en-US" sz="4400" b="1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268" y="900345"/>
            <a:ext cx="2359442" cy="151004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874" y="900345"/>
            <a:ext cx="2302042" cy="1534097"/>
          </a:xfrm>
          <a:prstGeom prst="rect">
            <a:avLst/>
          </a:prstGeom>
        </p:spPr>
      </p:pic>
      <p:pic>
        <p:nvPicPr>
          <p:cNvPr id="4" name="야곱의 축복">
            <a:hlinkClick r:id="" action="ppaction://media"/>
            <a:extLst>
              <a:ext uri="{FF2B5EF4-FFF2-40B4-BE49-F238E27FC236}">
                <a16:creationId xmlns:a16="http://schemas.microsoft.com/office/drawing/2014/main" id="{BC877479-AD3D-C095-FD4C-E3DA550163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78989" y="1837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15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8DB6FA0-7D9E-B7AB-50A9-637C12367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5" t="3515" r="5859"/>
          <a:stretch>
            <a:fillRect/>
          </a:stretch>
        </p:blipFill>
        <p:spPr>
          <a:xfrm>
            <a:off x="1307432" y="745957"/>
            <a:ext cx="9833810" cy="5091363"/>
          </a:xfrm>
          <a:prstGeom prst="rect">
            <a:avLst/>
          </a:prstGeom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07432" y="5837321"/>
            <a:ext cx="9833810" cy="80611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이영구 선교사님</a:t>
            </a:r>
            <a:r>
              <a:rPr lang="en-US" altLang="ko-KR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팔순감사예배</a:t>
            </a:r>
            <a:r>
              <a:rPr lang="en-US" altLang="ko-KR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en-US" altLang="ko-KR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(’25. 6. 15)</a:t>
            </a:r>
            <a:endParaRPr lang="ko-KR" altLang="en-US" sz="36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77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7FF111-A606-7359-39EF-3782ADE89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859D7E5-B211-E2F8-DA69-10967ECF9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29" y="489283"/>
            <a:ext cx="10007495" cy="5181601"/>
          </a:xfrm>
        </p:spPr>
      </p:pic>
      <p:sp>
        <p:nvSpPr>
          <p:cNvPr id="6" name="부제목 2">
            <a:extLst>
              <a:ext uri="{FF2B5EF4-FFF2-40B4-BE49-F238E27FC236}">
                <a16:creationId xmlns:a16="http://schemas.microsoft.com/office/drawing/2014/main" id="{75D464FE-F661-0509-AE2A-40F17FB74817}"/>
              </a:ext>
            </a:extLst>
          </p:cNvPr>
          <p:cNvSpPr txBox="1">
            <a:spLocks/>
          </p:cNvSpPr>
          <p:nvPr/>
        </p:nvSpPr>
        <p:spPr>
          <a:xfrm>
            <a:off x="2072450" y="5805711"/>
            <a:ext cx="8179051" cy="8061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2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씨아누크빌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한인선교사님들이 주최</a:t>
            </a:r>
            <a:endParaRPr lang="ko-KR" altLang="en-US" sz="36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5838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0E0C444D-712B-83A7-6154-BB50DA19A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57435"/>
            <a:ext cx="11430000" cy="527685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69D047D-6473-E3E1-3511-19AEABAD4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63188"/>
            <a:ext cx="11430000" cy="539980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75CC74AA-7D4E-6FB9-423B-FE943B18903B}"/>
              </a:ext>
            </a:extLst>
          </p:cNvPr>
          <p:cNvSpPr txBox="1">
            <a:spLocks/>
          </p:cNvSpPr>
          <p:nvPr/>
        </p:nvSpPr>
        <p:spPr>
          <a:xfrm>
            <a:off x="3041190" y="6028532"/>
            <a:ext cx="6643019" cy="7183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선교사님의 팔순을 </a:t>
            </a:r>
            <a:r>
              <a:rPr lang="ko-KR" altLang="en-US" sz="36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축하드립니다</a:t>
            </a:r>
            <a:r>
              <a:rPr lang="en-US" altLang="ko-KR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!</a:t>
            </a:r>
            <a:endParaRPr lang="ko-KR" altLang="en-US" sz="36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662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81350A-2CF5-CAE0-6DFD-B2C3A8D87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838D54C-260C-D4BA-373F-7439A0556D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49" y="689374"/>
            <a:ext cx="11026718" cy="5759551"/>
          </a:xfrm>
        </p:spPr>
      </p:pic>
    </p:spTree>
    <p:extLst>
      <p:ext uri="{BB962C8B-B14F-4D97-AF65-F5344CB8AC3E}">
        <p14:creationId xmlns:p14="http://schemas.microsoft.com/office/powerpoint/2010/main" val="241647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51E893-6BA7-677B-AEC4-275A5F4EC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0FEEED1-1A11-04F8-AABF-2A29EC187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47" y="263409"/>
            <a:ext cx="10403306" cy="6331182"/>
          </a:xfrm>
        </p:spPr>
      </p:pic>
    </p:spTree>
    <p:extLst>
      <p:ext uri="{BB962C8B-B14F-4D97-AF65-F5344CB8AC3E}">
        <p14:creationId xmlns:p14="http://schemas.microsoft.com/office/powerpoint/2010/main" val="4152982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5BA5A4-06B0-92E1-8009-8E622487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E3424B3-13CF-6E53-4C85-AFEC4241E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73" y="624110"/>
            <a:ext cx="10714428" cy="5816794"/>
          </a:xfrm>
        </p:spPr>
      </p:pic>
    </p:spTree>
    <p:extLst>
      <p:ext uri="{BB962C8B-B14F-4D97-AF65-F5344CB8AC3E}">
        <p14:creationId xmlns:p14="http://schemas.microsoft.com/office/powerpoint/2010/main" val="1713742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8B4774E7-4EBE-E5C5-BC38-5FDCD9544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8"/>
          <a:stretch>
            <a:fillRect/>
          </a:stretch>
        </p:blipFill>
        <p:spPr>
          <a:xfrm>
            <a:off x="1393242" y="657435"/>
            <a:ext cx="9144000" cy="605367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3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9" name="부제목 2">
            <a:extLst>
              <a:ext uri="{FF2B5EF4-FFF2-40B4-BE49-F238E27FC236}">
                <a16:creationId xmlns:a16="http://schemas.microsoft.com/office/drawing/2014/main" id="{D9D37AAB-1667-C779-2C52-BA54B16FF1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243" y="6051884"/>
            <a:ext cx="9144000" cy="80611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</a:t>
            </a:r>
            <a:r>
              <a:rPr lang="ko-KR" altLang="en-US" sz="42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씨아누크빌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선교센터</a:t>
            </a:r>
            <a:endParaRPr lang="ko-KR" altLang="en-US" sz="36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5627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2EA4ACB8-FE51-5798-6FE9-F0B027C09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90983"/>
            <a:ext cx="10194790" cy="573873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808968" cy="51774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4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0" name="부제목 2">
            <a:extLst>
              <a:ext uri="{FF2B5EF4-FFF2-40B4-BE49-F238E27FC236}">
                <a16:creationId xmlns:a16="http://schemas.microsoft.com/office/drawing/2014/main" id="{6B782A16-DFB4-5CCF-390F-FD3BB2B1271E}"/>
              </a:ext>
            </a:extLst>
          </p:cNvPr>
          <p:cNvSpPr txBox="1">
            <a:spLocks/>
          </p:cNvSpPr>
          <p:nvPr/>
        </p:nvSpPr>
        <p:spPr>
          <a:xfrm>
            <a:off x="778010" y="6029717"/>
            <a:ext cx="10728190" cy="84459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42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씨아누크빌</a:t>
            </a:r>
            <a:r>
              <a:rPr lang="en-US" altLang="ko-KR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42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코꽁지역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현지인 목회자 부부 세미나 </a:t>
            </a:r>
            <a:r>
              <a:rPr lang="en-US" altLang="ko-KR" sz="33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(’25. 6. 17)</a:t>
            </a:r>
            <a:endParaRPr lang="ko-KR" altLang="en-US" sz="42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394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8411EA-ECDC-5270-BCC7-EDB319185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036A1AD-B400-A133-14FB-5700C2998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88" y="93870"/>
            <a:ext cx="10796679" cy="5919537"/>
          </a:xfrm>
        </p:spPr>
      </p:pic>
      <p:sp>
        <p:nvSpPr>
          <p:cNvPr id="3" name="부제목 2">
            <a:extLst>
              <a:ext uri="{FF2B5EF4-FFF2-40B4-BE49-F238E27FC236}">
                <a16:creationId xmlns:a16="http://schemas.microsoft.com/office/drawing/2014/main" id="{02D6D07B-6435-E7F3-0B45-0AD3A92441F7}"/>
              </a:ext>
            </a:extLst>
          </p:cNvPr>
          <p:cNvSpPr txBox="1">
            <a:spLocks/>
          </p:cNvSpPr>
          <p:nvPr/>
        </p:nvSpPr>
        <p:spPr>
          <a:xfrm>
            <a:off x="3136900" y="6013407"/>
            <a:ext cx="6527800" cy="84459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세미나에 </a:t>
            </a:r>
            <a:r>
              <a:rPr lang="en-US" altLang="ko-KR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80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여명이 참석</a:t>
            </a:r>
          </a:p>
        </p:txBody>
      </p:sp>
    </p:spTree>
    <p:extLst>
      <p:ext uri="{BB962C8B-B14F-4D97-AF65-F5344CB8AC3E}">
        <p14:creationId xmlns:p14="http://schemas.microsoft.com/office/powerpoint/2010/main" val="2738478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0B24F0-2449-40E9-53E4-5C10F6E5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6A7EA90-D4EF-DABA-3477-881340614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8"/>
          <a:stretch>
            <a:fillRect/>
          </a:stretch>
        </p:blipFill>
        <p:spPr>
          <a:xfrm>
            <a:off x="1054100" y="266944"/>
            <a:ext cx="10450512" cy="6324111"/>
          </a:xfrm>
        </p:spPr>
      </p:pic>
    </p:spTree>
    <p:extLst>
      <p:ext uri="{BB962C8B-B14F-4D97-AF65-F5344CB8AC3E}">
        <p14:creationId xmlns:p14="http://schemas.microsoft.com/office/powerpoint/2010/main" val="3968561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C917AF-AC6E-658A-6260-5BD51B1B4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2E98E52-EEA6-96E1-6643-70384B9F8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95"/>
          <a:stretch>
            <a:fillRect/>
          </a:stretch>
        </p:blipFill>
        <p:spPr>
          <a:xfrm>
            <a:off x="977378" y="214062"/>
            <a:ext cx="10237243" cy="6429876"/>
          </a:xfrm>
        </p:spPr>
      </p:pic>
    </p:spTree>
    <p:extLst>
      <p:ext uri="{BB962C8B-B14F-4D97-AF65-F5344CB8AC3E}">
        <p14:creationId xmlns:p14="http://schemas.microsoft.com/office/powerpoint/2010/main" val="1492861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6579E6-7F60-CE47-BCEB-6C3BF3229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27C1B46-73DA-0059-54CF-CB88A2EA4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93" y="255671"/>
            <a:ext cx="10503319" cy="6346658"/>
          </a:xfrm>
        </p:spPr>
      </p:pic>
    </p:spTree>
    <p:extLst>
      <p:ext uri="{BB962C8B-B14F-4D97-AF65-F5344CB8AC3E}">
        <p14:creationId xmlns:p14="http://schemas.microsoft.com/office/powerpoint/2010/main" val="428936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B21D30-94B2-D572-B877-528FBDF19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9EFAD8F-3769-9762-76CD-A83B885564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360947"/>
            <a:ext cx="10704511" cy="6136105"/>
          </a:xfrm>
        </p:spPr>
      </p:pic>
    </p:spTree>
    <p:extLst>
      <p:ext uri="{BB962C8B-B14F-4D97-AF65-F5344CB8AC3E}">
        <p14:creationId xmlns:p14="http://schemas.microsoft.com/office/powerpoint/2010/main" val="4058229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1BDE9C-3FB8-56B5-76D3-C5CD9B5A9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6951083-72D1-D3F4-FBEC-79ABD32B1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60"/>
          <a:stretch>
            <a:fillRect/>
          </a:stretch>
        </p:blipFill>
        <p:spPr>
          <a:xfrm>
            <a:off x="812313" y="433137"/>
            <a:ext cx="10692299" cy="5991726"/>
          </a:xfrm>
        </p:spPr>
      </p:pic>
    </p:spTree>
    <p:extLst>
      <p:ext uri="{BB962C8B-B14F-4D97-AF65-F5344CB8AC3E}">
        <p14:creationId xmlns:p14="http://schemas.microsoft.com/office/powerpoint/2010/main" val="1347216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34FA31-6B77-6311-872E-0EEE1BCC5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93D4DCDB-2145-C555-C866-0CDE44C1A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2"/>
          <a:stretch>
            <a:fillRect/>
          </a:stretch>
        </p:blipFill>
        <p:spPr>
          <a:xfrm>
            <a:off x="987926" y="457200"/>
            <a:ext cx="10391274" cy="6088167"/>
          </a:xfrm>
        </p:spPr>
      </p:pic>
    </p:spTree>
    <p:extLst>
      <p:ext uri="{BB962C8B-B14F-4D97-AF65-F5344CB8AC3E}">
        <p14:creationId xmlns:p14="http://schemas.microsoft.com/office/powerpoint/2010/main" val="4093699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D6D5E791-FEDA-B20E-51A5-0C5D679A7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60"/>
          <a:stretch>
            <a:fillRect/>
          </a:stretch>
        </p:blipFill>
        <p:spPr>
          <a:xfrm>
            <a:off x="1296987" y="657435"/>
            <a:ext cx="9427159" cy="564682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6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3" name="부제목 2">
            <a:extLst>
              <a:ext uri="{FF2B5EF4-FFF2-40B4-BE49-F238E27FC236}">
                <a16:creationId xmlns:a16="http://schemas.microsoft.com/office/drawing/2014/main" id="{141D8163-ED53-3342-3225-F1F633268B6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911014" y="6136105"/>
            <a:ext cx="8199103" cy="7339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중고 청년 초청 부흥회  </a:t>
            </a:r>
            <a:r>
              <a:rPr lang="en-US" altLang="ko-KR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(’25. 6. 18)</a:t>
            </a:r>
            <a:endParaRPr lang="ko-KR" altLang="en-US" sz="42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4963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02B795-3F15-A8FA-B219-86D9E460D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9B7AD13-CB01-E305-0628-CF4F377401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140" y="453238"/>
            <a:ext cx="9471618" cy="6213378"/>
          </a:xfrm>
        </p:spPr>
      </p:pic>
    </p:spTree>
    <p:extLst>
      <p:ext uri="{BB962C8B-B14F-4D97-AF65-F5344CB8AC3E}">
        <p14:creationId xmlns:p14="http://schemas.microsoft.com/office/powerpoint/2010/main" val="6910289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8966326" y="308428"/>
            <a:ext cx="2949324" cy="34900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2025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캄보디아 단기선교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7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5E0FAEB-909C-2807-A738-40566375D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56"/>
          <a:stretch>
            <a:fillRect/>
          </a:stretch>
        </p:blipFill>
        <p:spPr>
          <a:xfrm>
            <a:off x="1052762" y="900345"/>
            <a:ext cx="10250238" cy="5577293"/>
          </a:xfrm>
          <a:prstGeom prst="rect">
            <a:avLst/>
          </a:prstGeom>
        </p:spPr>
      </p:pic>
      <p:sp>
        <p:nvSpPr>
          <p:cNvPr id="2" name="부제목 2">
            <a:extLst>
              <a:ext uri="{FF2B5EF4-FFF2-40B4-BE49-F238E27FC236}">
                <a16:creationId xmlns:a16="http://schemas.microsoft.com/office/drawing/2014/main" id="{47D05B80-C3FB-430E-2B3E-7E3F11D7C16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739815" y="6124036"/>
            <a:ext cx="5467686" cy="7339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참석인원 </a:t>
            </a:r>
            <a:r>
              <a:rPr lang="en-US" altLang="ko-KR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: 200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여명</a:t>
            </a:r>
          </a:p>
        </p:txBody>
      </p:sp>
    </p:spTree>
    <p:extLst>
      <p:ext uri="{BB962C8B-B14F-4D97-AF65-F5344CB8AC3E}">
        <p14:creationId xmlns:p14="http://schemas.microsoft.com/office/powerpoint/2010/main" val="3025936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5D81ADA4-9910-DC27-D4EF-1DB8F7FC4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58" y="1066800"/>
            <a:ext cx="10395284" cy="53458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7"/>
            <a:ext cx="924870" cy="59191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5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33022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93A0B5C7-75FB-8DAD-EFD9-DD7BBF877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958" y="273007"/>
            <a:ext cx="10014284" cy="641283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8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284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BC49971C-F3BD-18FB-7210-95D99B0E9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052" y="448887"/>
            <a:ext cx="10089148" cy="613610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9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4806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E6EA76F-4B34-D1CE-E6C7-ECB02B0B0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8"/>
          <a:stretch>
            <a:fillRect/>
          </a:stretch>
        </p:blipFill>
        <p:spPr>
          <a:xfrm>
            <a:off x="1104899" y="450172"/>
            <a:ext cx="10299701" cy="595765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10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208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0BC81D-FF91-6CC9-BF52-DCE98C055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296774E-97B3-08F8-D6C3-6B162132B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86" y="338137"/>
            <a:ext cx="10479626" cy="6181725"/>
          </a:xfrm>
        </p:spPr>
      </p:pic>
    </p:spTree>
    <p:extLst>
      <p:ext uri="{BB962C8B-B14F-4D97-AF65-F5344CB8AC3E}">
        <p14:creationId xmlns:p14="http://schemas.microsoft.com/office/powerpoint/2010/main" val="1734624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5AEEBC-062D-BDF3-AE0B-48B7D7417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C999BC7-011F-2E08-A14B-B125625BFA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01" y="462078"/>
            <a:ext cx="10541398" cy="5933843"/>
          </a:xfrm>
        </p:spPr>
      </p:pic>
    </p:spTree>
    <p:extLst>
      <p:ext uri="{BB962C8B-B14F-4D97-AF65-F5344CB8AC3E}">
        <p14:creationId xmlns:p14="http://schemas.microsoft.com/office/powerpoint/2010/main" val="909238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AD28A9-AE3A-F996-7F4B-D62E137C7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6EA1EDE-5882-466F-7DE2-4F825E5C17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88" y="352926"/>
            <a:ext cx="10929212" cy="6152147"/>
          </a:xfrm>
        </p:spPr>
      </p:pic>
    </p:spTree>
    <p:extLst>
      <p:ext uri="{BB962C8B-B14F-4D97-AF65-F5344CB8AC3E}">
        <p14:creationId xmlns:p14="http://schemas.microsoft.com/office/powerpoint/2010/main" val="31118031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CBEF3A-777C-CD25-6B44-402EEE387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634E442-A97D-AA95-49DF-EB207AF3C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06" y="241300"/>
            <a:ext cx="10696606" cy="6375400"/>
          </a:xfrm>
        </p:spPr>
      </p:pic>
    </p:spTree>
    <p:extLst>
      <p:ext uri="{BB962C8B-B14F-4D97-AF65-F5344CB8AC3E}">
        <p14:creationId xmlns:p14="http://schemas.microsoft.com/office/powerpoint/2010/main" val="6013167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99F7D2-9F63-2A2B-8319-6228A9FB3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DB689D-9C60-ECD4-9BE7-768C9D811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6" r="10988"/>
          <a:stretch>
            <a:fillRect/>
          </a:stretch>
        </p:blipFill>
        <p:spPr>
          <a:xfrm>
            <a:off x="874294" y="344905"/>
            <a:ext cx="10630318" cy="6069826"/>
          </a:xfrm>
        </p:spPr>
      </p:pic>
    </p:spTree>
    <p:extLst>
      <p:ext uri="{BB962C8B-B14F-4D97-AF65-F5344CB8AC3E}">
        <p14:creationId xmlns:p14="http://schemas.microsoft.com/office/powerpoint/2010/main" val="16089479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49B5BCF9-6046-FF96-C2DF-B83F1297A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220" y="180473"/>
            <a:ext cx="8662737" cy="649705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20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" name="부제목 2">
            <a:extLst>
              <a:ext uri="{FF2B5EF4-FFF2-40B4-BE49-F238E27FC236}">
                <a16:creationId xmlns:a16="http://schemas.microsoft.com/office/drawing/2014/main" id="{81480AFF-39B0-6151-83BE-70C385DE771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601220" y="6240379"/>
            <a:ext cx="8787380" cy="6176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42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오싸움</a:t>
            </a:r>
            <a:r>
              <a:rPr lang="ko-KR" altLang="en-US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교회 임시 예배당 건축 예정지 방문  </a:t>
            </a:r>
            <a:r>
              <a:rPr lang="en-US" altLang="ko-KR" sz="42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(’25. 6. 19)</a:t>
            </a:r>
            <a:endParaRPr lang="ko-KR" altLang="en-US" sz="42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1686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6DDF0F-5056-9D5B-5FC9-BBA240417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51EA3CD-5899-B971-31D5-86F2917C5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39" y="222250"/>
            <a:ext cx="9949921" cy="6413500"/>
          </a:xfrm>
        </p:spPr>
      </p:pic>
    </p:spTree>
    <p:extLst>
      <p:ext uri="{BB962C8B-B14F-4D97-AF65-F5344CB8AC3E}">
        <p14:creationId xmlns:p14="http://schemas.microsoft.com/office/powerpoint/2010/main" val="3793620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56FB1811-B6A9-36FA-56D6-1121BBF6C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3"/>
          <a:stretch>
            <a:fillRect/>
          </a:stretch>
        </p:blipFill>
        <p:spPr>
          <a:xfrm>
            <a:off x="3161506" y="68996"/>
            <a:ext cx="5766594" cy="678900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12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8519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A36F166-FE56-CA23-7ECF-E7B956DB0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483" y="302123"/>
            <a:ext cx="4732422" cy="6309895"/>
          </a:xfrm>
          <a:prstGeom prst="rect">
            <a:avLst/>
          </a:prstGeom>
        </p:spPr>
      </p:pic>
      <p:pic>
        <p:nvPicPr>
          <p:cNvPr id="11" name="내용 개체 틀 10">
            <a:extLst>
              <a:ext uri="{FF2B5EF4-FFF2-40B4-BE49-F238E27FC236}">
                <a16:creationId xmlns:a16="http://schemas.microsoft.com/office/drawing/2014/main" id="{5486DDFC-7C3E-30C6-9360-09BE5CF4D3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153" y="302123"/>
            <a:ext cx="4676275" cy="6235035"/>
          </a:xfrm>
        </p:spPr>
      </p:pic>
    </p:spTree>
    <p:extLst>
      <p:ext uri="{BB962C8B-B14F-4D97-AF65-F5344CB8AC3E}">
        <p14:creationId xmlns:p14="http://schemas.microsoft.com/office/powerpoint/2010/main" val="40259632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2F846FCD-3991-A5DF-BC47-AA16E5BBB3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53" y="311482"/>
            <a:ext cx="4732423" cy="6309898"/>
          </a:xfrm>
        </p:spPr>
      </p:pic>
      <p:pic>
        <p:nvPicPr>
          <p:cNvPr id="4" name="내용 개체 틀 4">
            <a:extLst>
              <a:ext uri="{FF2B5EF4-FFF2-40B4-BE49-F238E27FC236}">
                <a16:creationId xmlns:a16="http://schemas.microsoft.com/office/drawing/2014/main" id="{D6753D54-94FF-95C8-E93C-41594B718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736" y="311482"/>
            <a:ext cx="5040563" cy="630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918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2B58E6-BFAB-C62D-FFA1-9DD3FBA7C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C4B53BE-8749-F3BA-031C-CB4F58DD76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88" y="241300"/>
            <a:ext cx="5037666" cy="6286500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9C6A015-482B-7C88-7431-92C3FA1E5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00" y="241300"/>
            <a:ext cx="5037666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39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48511483-06A8-6CB4-4F7D-74B5F1C90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617621"/>
            <a:ext cx="9144000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13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A96FB94C-7DD7-8865-FD0A-5F4C5D8B3CE0}"/>
              </a:ext>
            </a:extLst>
          </p:cNvPr>
          <p:cNvSpPr txBox="1">
            <a:spLocks/>
          </p:cNvSpPr>
          <p:nvPr/>
        </p:nvSpPr>
        <p:spPr>
          <a:xfrm>
            <a:off x="1524000" y="5527776"/>
            <a:ext cx="9144000" cy="13302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6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코꽁교회</a:t>
            </a:r>
            <a:r>
              <a:rPr lang="ko-KR" altLang="en-US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및 </a:t>
            </a:r>
            <a:r>
              <a:rPr lang="ko-KR" altLang="en-US" sz="3600" b="1" dirty="0" err="1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캄선교센타에서</a:t>
            </a:r>
            <a:r>
              <a:rPr lang="ko-KR" altLang="en-US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en-US" altLang="ko-KR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</a:t>
            </a:r>
            <a:r>
              <a:rPr lang="ko-KR" altLang="en-US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개 교회 사역자들과    </a:t>
            </a:r>
            <a:endParaRPr lang="en-US" altLang="ko-KR" sz="36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r>
              <a:rPr lang="ko-KR" altLang="en-US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나눔의 시간</a:t>
            </a:r>
            <a:r>
              <a:rPr lang="en-US" altLang="ko-KR" sz="3600" b="1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(’25. 6. 19)</a:t>
            </a:r>
            <a:endParaRPr lang="ko-KR" altLang="en-US" sz="3600" b="1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33826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11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8062FD4-D7B5-E6DE-2E45-365C80279C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7103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16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61B1F3F9-6EAB-73A9-2BCC-5FCAA78AAD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1590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17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48E3B3C-FADD-54A7-86DD-D823E71973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472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F535874F-32FF-05A0-0257-194A9168C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220" y="0"/>
            <a:ext cx="9144000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18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47364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CCD7E4-642B-9251-081F-156A82797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D1F0D19-A95E-31F1-F586-4A7C56A7AE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501" y="0"/>
            <a:ext cx="5161756" cy="6882342"/>
          </a:xfrm>
        </p:spPr>
      </p:pic>
    </p:spTree>
    <p:extLst>
      <p:ext uri="{BB962C8B-B14F-4D97-AF65-F5344CB8AC3E}">
        <p14:creationId xmlns:p14="http://schemas.microsoft.com/office/powerpoint/2010/main" val="8364228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E654C4-F28E-FB5E-DB67-41D617488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EC79387-77A0-89CF-D9A5-E31870A56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00" y="104774"/>
            <a:ext cx="9980612" cy="6524626"/>
          </a:xfrm>
        </p:spPr>
      </p:pic>
    </p:spTree>
    <p:extLst>
      <p:ext uri="{BB962C8B-B14F-4D97-AF65-F5344CB8AC3E}">
        <p14:creationId xmlns:p14="http://schemas.microsoft.com/office/powerpoint/2010/main" val="8263414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8766495-BC8B-CB71-E367-91EEB8009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068" y="753688"/>
            <a:ext cx="7893103" cy="59198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19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433138" y="2417191"/>
            <a:ext cx="4588040" cy="274034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3500000" scaled="1"/>
            <a:tileRect/>
          </a:gradFill>
          <a:ln w="38100">
            <a:solidFill>
              <a:schemeClr val="accent1"/>
            </a:solidFill>
          </a:ln>
        </p:spPr>
        <p:txBody>
          <a:bodyPr vert="horz" lIns="91440" tIns="18000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altLang="ko-KR" sz="10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꺼꽁에</a:t>
            </a:r>
            <a:r>
              <a:rPr lang="ko-KR" altLang="en-US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우기가 시작되어 우물 작업은 가을에 </a:t>
            </a:r>
            <a:endParaRPr lang="en-US" altLang="ko-KR" sz="32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진행됩니다</a:t>
            </a:r>
          </a:p>
        </p:txBody>
      </p:sp>
    </p:spTree>
    <p:extLst>
      <p:ext uri="{BB962C8B-B14F-4D97-AF65-F5344CB8AC3E}">
        <p14:creationId xmlns:p14="http://schemas.microsoft.com/office/powerpoint/2010/main" val="40490207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9D1D3A-D097-6B4A-E2F0-4A36A7B0F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71737BC-E915-C225-7DD3-2C13CBAF9B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01" y="-463725"/>
            <a:ext cx="9762298" cy="7321725"/>
          </a:xfrm>
        </p:spPr>
      </p:pic>
    </p:spTree>
    <p:extLst>
      <p:ext uri="{BB962C8B-B14F-4D97-AF65-F5344CB8AC3E}">
        <p14:creationId xmlns:p14="http://schemas.microsoft.com/office/powerpoint/2010/main" val="30639767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7874A7-28B7-8138-E408-5D6767CD2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4E75870-78A7-E9EC-69EF-65F73D83C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773" y="0"/>
            <a:ext cx="9662527" cy="6858000"/>
          </a:xfrm>
        </p:spPr>
      </p:pic>
    </p:spTree>
    <p:extLst>
      <p:ext uri="{BB962C8B-B14F-4D97-AF65-F5344CB8AC3E}">
        <p14:creationId xmlns:p14="http://schemas.microsoft.com/office/powerpoint/2010/main" val="13387197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71C769-5908-26D7-637B-A6847003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A8D3940-9B58-18F7-AAAE-4D21C94BAB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1" y="0"/>
            <a:ext cx="5232400" cy="6976535"/>
          </a:xfrm>
        </p:spPr>
      </p:pic>
    </p:spTree>
    <p:extLst>
      <p:ext uri="{BB962C8B-B14F-4D97-AF65-F5344CB8AC3E}">
        <p14:creationId xmlns:p14="http://schemas.microsoft.com/office/powerpoint/2010/main" val="14623918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99283" y="1361428"/>
            <a:ext cx="8689976" cy="4135144"/>
          </a:xfrm>
        </p:spPr>
        <p:txBody>
          <a:bodyPr>
            <a:normAutofit/>
          </a:bodyPr>
          <a:lstStyle/>
          <a:p>
            <a:r>
              <a:rPr lang="ko-KR" altLang="en-US" sz="4000" b="1" dirty="0">
                <a:solidFill>
                  <a:schemeClr val="tx1"/>
                </a:solidFill>
                <a:latin typeface="+mj-lt"/>
              </a:rPr>
              <a:t>일을 행하시는 여호와</a:t>
            </a:r>
            <a:r>
              <a:rPr lang="en-US" altLang="ko-KR" sz="4000" b="1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4000" b="1" dirty="0">
                <a:solidFill>
                  <a:schemeClr val="tx1"/>
                </a:solidFill>
                <a:latin typeface="+mj-lt"/>
              </a:rPr>
              <a:t>그것을 만들며 </a:t>
            </a:r>
            <a:endParaRPr lang="en-US" altLang="ko-KR" sz="4000" b="1" dirty="0">
              <a:solidFill>
                <a:schemeClr val="tx1"/>
              </a:solidFill>
              <a:latin typeface="+mj-lt"/>
            </a:endParaRPr>
          </a:p>
          <a:p>
            <a:r>
              <a:rPr lang="ko-KR" altLang="en-US" sz="4000" b="1" dirty="0">
                <a:solidFill>
                  <a:schemeClr val="tx1"/>
                </a:solidFill>
                <a:latin typeface="+mj-lt"/>
              </a:rPr>
              <a:t>성취하시는 여호와</a:t>
            </a:r>
            <a:r>
              <a:rPr lang="en-US" altLang="ko-KR" sz="4000" b="1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4000" b="1" dirty="0">
                <a:solidFill>
                  <a:schemeClr val="tx1"/>
                </a:solidFill>
                <a:latin typeface="+mj-lt"/>
              </a:rPr>
              <a:t>그의 이름을 여호와라 하는 이가 이와 같이 </a:t>
            </a:r>
            <a:r>
              <a:rPr lang="ko-KR" altLang="en-US" sz="4000" b="1" dirty="0" err="1">
                <a:solidFill>
                  <a:schemeClr val="tx1"/>
                </a:solidFill>
                <a:latin typeface="+mj-lt"/>
              </a:rPr>
              <a:t>이르시도다</a:t>
            </a:r>
            <a:endParaRPr lang="ko-KR" altLang="en-US" sz="4000" b="1" dirty="0">
              <a:solidFill>
                <a:schemeClr val="tx1"/>
              </a:solidFill>
              <a:latin typeface="+mj-lt"/>
            </a:endParaRPr>
          </a:p>
          <a:p>
            <a:r>
              <a:rPr lang="ko-KR" altLang="en-US" sz="4000" b="1" dirty="0">
                <a:solidFill>
                  <a:schemeClr val="tx1"/>
                </a:solidFill>
                <a:latin typeface="+mj-lt"/>
              </a:rPr>
              <a:t>너는 내게 부르짖으라 내가 네게 응답하겠고 네가 알지 못하는 크고 은밀한 일을 네게 보이리라       </a:t>
            </a:r>
            <a:r>
              <a:rPr lang="en-US" altLang="ko-KR" sz="4000" b="1" dirty="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4000" b="1" dirty="0">
                <a:solidFill>
                  <a:schemeClr val="tx1"/>
                </a:solidFill>
                <a:latin typeface="+mj-lt"/>
              </a:rPr>
              <a:t>렘  </a:t>
            </a:r>
            <a:r>
              <a:rPr lang="en-US" altLang="ko-KR" sz="4000" b="1" dirty="0">
                <a:solidFill>
                  <a:schemeClr val="tx1"/>
                </a:solidFill>
                <a:latin typeface="+mj-lt"/>
              </a:rPr>
              <a:t>33:2~3)</a:t>
            </a:r>
            <a:endParaRPr lang="ko-KR" altLang="en-US" sz="4400" b="1" dirty="0">
              <a:solidFill>
                <a:schemeClr val="tx1"/>
              </a:solidFill>
              <a:latin typeface="+mj-lt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8966326" y="308428"/>
            <a:ext cx="2949324" cy="34900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2025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캄보디아 단기선교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52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43285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99283" y="1553734"/>
            <a:ext cx="9815728" cy="411137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현지 선교사님과 현지 사역자들</a:t>
            </a:r>
            <a:r>
              <a:rPr lang="en-US" altLang="ko-KR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담임목사님과 두 분의 </a:t>
            </a:r>
            <a:r>
              <a:rPr lang="ko-KR" altLang="en-US" sz="44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단기선교팀원을</a:t>
            </a:r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위하여 기도해주시고 후원해 주신 </a:t>
            </a:r>
            <a:endParaRPr lang="en-US" altLang="ko-KR" sz="4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성도들께 감사드립니다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8" y="308428"/>
            <a:ext cx="796125" cy="50952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290983"/>
            <a:ext cx="914400" cy="609362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8966326" y="308428"/>
            <a:ext cx="2949324" cy="34900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2025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캄보디아 단기선교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11141242" y="6240379"/>
            <a:ext cx="774408" cy="34461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53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0407992"/>
      </p:ext>
    </p:extLst>
  </p:cSld>
  <p:clrMapOvr>
    <a:masterClrMapping/>
  </p:clrMapOvr>
</p:sld>
</file>

<file path=ppt/theme/theme1.xml><?xml version="1.0" encoding="utf-8"?>
<a:theme xmlns:a="http://schemas.openxmlformats.org/drawingml/2006/main" name="줄기">
  <a:themeElements>
    <a:clrScheme name="줄기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줄기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줄기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615</TotalTime>
  <Words>191</Words>
  <Application>Microsoft Office PowerPoint</Application>
  <PresentationFormat>와이드스크린</PresentationFormat>
  <Paragraphs>45</Paragraphs>
  <Slides>47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55" baseType="lpstr">
      <vt:lpstr>HY중고딕</vt:lpstr>
      <vt:lpstr>HY헤드라인M</vt:lpstr>
      <vt:lpstr>경기천년제목 Light</vt:lpstr>
      <vt:lpstr>맑은 고딕</vt:lpstr>
      <vt:lpstr>Arial</vt:lpstr>
      <vt:lpstr>Century Gothic</vt:lpstr>
      <vt:lpstr>Wingdings 3</vt:lpstr>
      <vt:lpstr>줄기</vt:lpstr>
      <vt:lpstr>2025 캄보디아 단기선교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 캄보디아 단기선교</dc:title>
  <dc:creator>오규호</dc:creator>
  <cp:lastModifiedBy>Owner</cp:lastModifiedBy>
  <cp:revision>43</cp:revision>
  <dcterms:created xsi:type="dcterms:W3CDTF">2024-10-12T10:00:10Z</dcterms:created>
  <dcterms:modified xsi:type="dcterms:W3CDTF">2025-06-21T05:56:48Z</dcterms:modified>
</cp:coreProperties>
</file>